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66" r:id="rId2"/>
    <p:sldId id="268" r:id="rId3"/>
    <p:sldId id="276" r:id="rId4"/>
    <p:sldId id="281" r:id="rId5"/>
    <p:sldId id="277" r:id="rId6"/>
    <p:sldId id="269" r:id="rId7"/>
    <p:sldId id="279" r:id="rId8"/>
    <p:sldId id="278" r:id="rId9"/>
    <p:sldId id="280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8E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4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3480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02547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3262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9666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34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97269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2026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76947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542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84954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9201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EC28B88-FF76-420D-B971-CEFA31B08323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6A6A672-9305-4352-B6CD-487E98A65D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7202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oaser.ir/files/fa/news/1394/8/21/32463_290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2946400" y="1604640"/>
            <a:ext cx="5334000" cy="36210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pix\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11825" y="742123"/>
            <a:ext cx="4980851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5400" dirty="0" smtClean="0">
                <a:ln w="28575">
                  <a:solidFill>
                    <a:srgbClr val="FF0000"/>
                  </a:solidFill>
                </a:ln>
                <a:solidFill>
                  <a:srgbClr val="FFFF00"/>
                </a:solidFill>
                <a:cs typeface="2  Koodak" pitchFamily="2" charset="-78"/>
              </a:rPr>
              <a:t>با تشکر از توجه شما </a:t>
            </a:r>
            <a:endParaRPr lang="fa-IR" sz="5400" dirty="0">
              <a:ln w="28575">
                <a:solidFill>
                  <a:srgbClr val="FF0000"/>
                </a:solidFill>
              </a:ln>
              <a:solidFill>
                <a:srgbClr val="FFFF00"/>
              </a:solidFill>
              <a:cs typeface="2  Koodak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fa-IR" sz="1200" dirty="0" smtClean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IranNastaliq" pitchFamily="18" charset="0"/>
            </a:endParaRPr>
          </a:p>
          <a:p>
            <a:pPr algn="ctr"/>
            <a:endParaRPr lang="fa-IR" sz="1200" dirty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IranNastaliq" pitchFamily="18" charset="0"/>
            </a:endParaRPr>
          </a:p>
          <a:p>
            <a:pPr algn="ctr"/>
            <a:endParaRPr lang="fa-IR" sz="1200" dirty="0" smtClean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IranNastaliq" pitchFamily="18" charset="0"/>
            </a:endParaRPr>
          </a:p>
          <a:p>
            <a:pPr algn="ctr"/>
            <a:endParaRPr lang="fa-IR" sz="1200" dirty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IranNastaliq" pitchFamily="18" charset="0"/>
            </a:endParaRPr>
          </a:p>
          <a:p>
            <a:pPr algn="ctr"/>
            <a:endParaRPr lang="fa-IR" sz="1200" dirty="0" smtClean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IranNastaliq" pitchFamily="18" charset="0"/>
            </a:endParaRPr>
          </a:p>
          <a:p>
            <a:pPr algn="ctr"/>
            <a:endParaRPr lang="fa-IR" sz="1200" dirty="0" smtClean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IranNastaliq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ar-SA" sz="1400" b="1" dirty="0" smtClean="0">
                <a:solidFill>
                  <a:schemeClr val="accent5">
                    <a:lumMod val="10000"/>
                  </a:schemeClr>
                </a:solidFill>
                <a:latin typeface="IranNastaliq" pitchFamily="18" charset="0"/>
                <a:cs typeface="B Nazanin" pitchFamily="2" charset="-78"/>
              </a:rPr>
              <a:t>جمهوري </a:t>
            </a:r>
            <a:r>
              <a:rPr lang="ar-SA" sz="1400" b="1" dirty="0">
                <a:solidFill>
                  <a:schemeClr val="accent5">
                    <a:lumMod val="10000"/>
                  </a:schemeClr>
                </a:solidFill>
                <a:latin typeface="IranNastaliq" pitchFamily="18" charset="0"/>
                <a:cs typeface="B Nazanin" pitchFamily="2" charset="-78"/>
              </a:rPr>
              <a:t>اسلامي </a:t>
            </a:r>
            <a:r>
              <a:rPr lang="ar-SA" sz="1400" b="1" dirty="0" smtClean="0">
                <a:solidFill>
                  <a:schemeClr val="accent5">
                    <a:lumMod val="10000"/>
                  </a:schemeClr>
                </a:solidFill>
                <a:latin typeface="IranNastaliq" pitchFamily="18" charset="0"/>
                <a:cs typeface="B Nazanin" pitchFamily="2" charset="-78"/>
              </a:rPr>
              <a:t>ايران</a:t>
            </a:r>
            <a:endParaRPr lang="en-US" sz="1400" b="1" dirty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B Nazani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1400" b="1" dirty="0">
                <a:solidFill>
                  <a:schemeClr val="accent5">
                    <a:lumMod val="10000"/>
                  </a:schemeClr>
                </a:solidFill>
                <a:latin typeface="IranNastaliq" pitchFamily="18" charset="0"/>
                <a:cs typeface="B Nazanin" pitchFamily="2" charset="-78"/>
              </a:rPr>
              <a:t>وزارت بهداشت، درمان و آموزش پزشكي</a:t>
            </a:r>
            <a:endParaRPr lang="en-US" sz="1400" b="1" dirty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B Nazanin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ar-SA" sz="1400" b="1" dirty="0">
                <a:solidFill>
                  <a:schemeClr val="accent5">
                    <a:lumMod val="10000"/>
                  </a:schemeClr>
                </a:solidFill>
                <a:latin typeface="IranNastaliq" pitchFamily="18" charset="0"/>
                <a:cs typeface="B Nazanin" pitchFamily="2" charset="-78"/>
              </a:rPr>
              <a:t>دانشگاه علوم پزشکی شهرکرد</a:t>
            </a:r>
            <a:endParaRPr lang="en-US" sz="2000" b="1" dirty="0">
              <a:solidFill>
                <a:schemeClr val="accent5">
                  <a:lumMod val="10000"/>
                </a:schemeClr>
              </a:solidFill>
              <a:latin typeface="IranNastaliq" pitchFamily="18" charset="0"/>
              <a:cs typeface="B Nazanin" pitchFamily="2" charset="-78"/>
            </a:endParaRPr>
          </a:p>
          <a:p>
            <a:pPr algn="ctr"/>
            <a:endParaRPr lang="fa-IR" sz="3200" b="1" dirty="0" smtClean="0">
              <a:latin typeface="IranNastaliq" pitchFamily="18" charset="0"/>
              <a:cs typeface="IranNastaliq" pitchFamily="18" charset="0"/>
            </a:endParaRPr>
          </a:p>
          <a:p>
            <a:pPr algn="ctr"/>
            <a:r>
              <a:rPr lang="fa-IR" sz="2000" b="1" dirty="0" smtClean="0">
                <a:latin typeface="IranNastaliq" pitchFamily="18" charset="0"/>
                <a:cs typeface="B Titr" pitchFamily="2" charset="-78"/>
              </a:rPr>
              <a:t>عنوان </a:t>
            </a:r>
            <a:r>
              <a:rPr lang="fa-IR" sz="2000" b="1" dirty="0">
                <a:latin typeface="IranNastaliq" pitchFamily="18" charset="0"/>
                <a:cs typeface="B Titr" pitchFamily="2" charset="-78"/>
              </a:rPr>
              <a:t>پایان نامه  </a:t>
            </a:r>
            <a:r>
              <a:rPr lang="fa-IR" sz="2000" b="1" dirty="0" smtClean="0">
                <a:latin typeface="IranNastaliq" pitchFamily="18" charset="0"/>
                <a:cs typeface="B Titr" pitchFamily="2" charset="-78"/>
              </a:rPr>
              <a:t>:</a:t>
            </a:r>
          </a:p>
          <a:p>
            <a:pPr algn="ctr"/>
            <a:endParaRPr lang="fa-IR" sz="2400" b="1" dirty="0">
              <a:latin typeface="IranNastaliq" pitchFamily="18" charset="0"/>
              <a:cs typeface="B Titr" pitchFamily="2" charset="-78"/>
            </a:endParaRPr>
          </a:p>
          <a:p>
            <a:pPr algn="ctr"/>
            <a:r>
              <a:rPr lang="fa-IR" sz="2600" b="1" dirty="0">
                <a:solidFill>
                  <a:srgbClr val="000099"/>
                </a:solidFill>
                <a:latin typeface="IranNastaliq" pitchFamily="18" charset="0"/>
                <a:cs typeface="B Titr" pitchFamily="2" charset="-78"/>
              </a:rPr>
              <a:t> </a:t>
            </a:r>
            <a:r>
              <a:rPr lang="en-US" sz="2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6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Titr</a:t>
            </a:r>
            <a:r>
              <a:rPr lang="en-US" sz="2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26</a:t>
            </a:r>
            <a:endParaRPr lang="fa-IR" sz="2600" b="1" dirty="0">
              <a:ln>
                <a:solidFill>
                  <a:sysClr val="windowText" lastClr="000000"/>
                </a:solidFill>
              </a:ln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900" dirty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a-IR" sz="2000" dirty="0" smtClean="0">
                <a:solidFill>
                  <a:schemeClr val="accent5">
                    <a:lumMod val="10000"/>
                  </a:schemeClr>
                </a:solidFill>
                <a:latin typeface="IranNastaliq" pitchFamily="18" charset="0"/>
                <a:cs typeface="B Titr" pitchFamily="2" charset="-78"/>
              </a:rPr>
              <a:t>          </a:t>
            </a:r>
            <a:endParaRPr lang="fa-IR" sz="2000" dirty="0">
              <a:solidFill>
                <a:schemeClr val="tx1"/>
              </a:solidFill>
              <a:latin typeface="IranNastaliq" pitchFamily="18" charset="0"/>
              <a:cs typeface="B Titr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6471" y="177800"/>
            <a:ext cx="648929" cy="8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65400" y="4470400"/>
          <a:ext cx="5308600" cy="16001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35100"/>
                <a:gridCol w="3873500"/>
              </a:tblGrid>
              <a:tr h="434974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استاد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Titr" pitchFamily="2" charset="-78"/>
                        </a:rPr>
                        <a:t> راهنما :</a:t>
                      </a:r>
                      <a:endParaRPr lang="fa-IR" dirty="0">
                        <a:solidFill>
                          <a:schemeClr val="tx1"/>
                        </a:solidFill>
                        <a:cs typeface="B Tit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مشاور علمی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مشاور آماری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8408"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Titr" pitchFamily="2" charset="-78"/>
                        </a:rPr>
                        <a:t>نگارش 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8405990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17100" y="723150"/>
            <a:ext cx="1949141" cy="574008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918700" y="822585"/>
            <a:ext cx="1775668" cy="6949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56800" y="1616964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ضرورت انجام طرح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56800" y="2449443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روش کار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931400" y="3365101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06000" y="4362680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مشکلات اجرایی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31400" y="5353280"/>
            <a:ext cx="17248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2700" y="6235700"/>
            <a:ext cx="7924800" cy="457200"/>
          </a:xfrm>
        </p:spPr>
        <p:txBody>
          <a:bodyPr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Roya" pitchFamily="2" charset="-78"/>
              </a:rPr>
              <a:t>گروه مهندسی بهداشت محیط ، ارائه جلسه گزارش میان دوره ای پایان نامه دانشجویان کارشناسی ارشد مهندسی بهداشت محیط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3071" y="0"/>
            <a:ext cx="648929" cy="8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/>
          <p:cNvSpPr txBox="1"/>
          <p:nvPr/>
        </p:nvSpPr>
        <p:spPr>
          <a:xfrm>
            <a:off x="6527800" y="1270000"/>
            <a:ext cx="292580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cs typeface="B Traffic" pitchFamily="2" charset="-78"/>
              </a:rPr>
              <a:t>B Traffic</a:t>
            </a:r>
            <a:r>
              <a:rPr lang="fa-IR" sz="2000" b="1" dirty="0" smtClean="0">
                <a:cs typeface="B Traffic" pitchFamily="2" charset="-78"/>
              </a:rPr>
              <a:t> 20 </a:t>
            </a:r>
            <a:r>
              <a:rPr lang="en-US" sz="2000" b="1" dirty="0" smtClean="0">
                <a:cs typeface="B Traffic" pitchFamily="2" charset="-78"/>
              </a:rPr>
              <a:t>B</a:t>
            </a:r>
            <a:r>
              <a:rPr lang="fa-IR" sz="2000" b="1" dirty="0" smtClean="0">
                <a:cs typeface="B Traffic" pitchFamily="2" charset="-78"/>
              </a:rPr>
              <a:t>متن اسلاید : </a:t>
            </a:r>
            <a:endParaRPr lang="fa-IR" sz="2000" b="1" dirty="0">
              <a:cs typeface="B Traffic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92200" y="1751990"/>
            <a:ext cx="82296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>دانشجویان گرامی لطفا به نکات زیر توجه کنید: </a:t>
            </a:r>
          </a:p>
          <a:p>
            <a:pPr algn="just" rtl="1">
              <a:lnSpc>
                <a:spcPct val="150000"/>
              </a:lnSpc>
              <a:buFont typeface="Wingdings 2" pitchFamily="18" charset="2"/>
              <a:buChar char=""/>
            </a:pPr>
            <a:r>
              <a:rPr lang="fa-IR" b="1" dirty="0" smtClean="0">
                <a:solidFill>
                  <a:srgbClr val="FF0000"/>
                </a:solidFill>
                <a:cs typeface="B Traffic" pitchFamily="2" charset="-78"/>
              </a:rPr>
              <a:t>تعداد اسلایدها : حداکثر بین 15-10 عدد </a:t>
            </a:r>
          </a:p>
          <a:p>
            <a:pPr algn="just" rtl="1">
              <a:lnSpc>
                <a:spcPct val="150000"/>
              </a:lnSpc>
              <a:buFont typeface="Wingdings 2" pitchFamily="18" charset="2"/>
              <a:buChar char=""/>
            </a:pPr>
            <a:r>
              <a:rPr lang="fa-IR" b="1" dirty="0" smtClean="0">
                <a:solidFill>
                  <a:srgbClr val="FF0000"/>
                </a:solidFill>
                <a:cs typeface="B Traffic" pitchFamily="2" charset="-78"/>
              </a:rPr>
              <a:t>حداکثر زمان ارائه: 15 دقیقه </a:t>
            </a:r>
          </a:p>
          <a:p>
            <a:pPr algn="just" rtl="1">
              <a:lnSpc>
                <a:spcPct val="150000"/>
              </a:lnSpc>
              <a:buFont typeface="Wingdings 2" pitchFamily="18" charset="2"/>
              <a:buChar char=""/>
            </a:pPr>
            <a:r>
              <a:rPr lang="fa-IR" b="1" dirty="0" smtClean="0">
                <a:solidFill>
                  <a:srgbClr val="FF0000"/>
                </a:solidFill>
                <a:cs typeface="B Traffic" pitchFamily="2" charset="-78"/>
              </a:rPr>
              <a:t>به هیچ عنوان شکل و رنگ اسلایدها تغییر داده نشود.</a:t>
            </a:r>
          </a:p>
          <a:p>
            <a:pPr algn="just" rtl="1">
              <a:lnSpc>
                <a:spcPct val="150000"/>
              </a:lnSpc>
              <a:buFont typeface="Wingdings 2" pitchFamily="18" charset="2"/>
              <a:buChar char=""/>
            </a:pPr>
            <a:r>
              <a:rPr lang="fa-IR" b="1" dirty="0" smtClean="0">
                <a:solidFill>
                  <a:srgbClr val="FF0000"/>
                </a:solidFill>
                <a:cs typeface="B Traffic" pitchFamily="2" charset="-78"/>
              </a:rPr>
              <a:t>اسلایدها قبل از ارائه به تایید استاد راهنما برسد. </a:t>
            </a:r>
          </a:p>
          <a:p>
            <a:pPr algn="just" rtl="1">
              <a:lnSpc>
                <a:spcPct val="150000"/>
              </a:lnSpc>
              <a:buFont typeface="Wingdings 2" pitchFamily="18" charset="2"/>
              <a:buChar char=""/>
            </a:pPr>
            <a:r>
              <a:rPr lang="fa-IR" b="1" dirty="0" smtClean="0">
                <a:solidFill>
                  <a:srgbClr val="FF0000"/>
                </a:solidFill>
                <a:cs typeface="B Traffic" pitchFamily="2" charset="-78"/>
              </a:rPr>
              <a:t>تذکر مهم: یک روز قبل از ارائه، اسلایدها تحویل گروه مهندسی بهداشت محیط داده شود. در غیر اینصورت اجازه دفاع داده نخواهد شد.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0" y="673100"/>
            <a:ext cx="10038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مقدمه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17100" y="723150"/>
            <a:ext cx="1949141" cy="574008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918700" y="822585"/>
            <a:ext cx="1775668" cy="6949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56800" y="1616964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ضرورت انجام طرح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56800" y="2449443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روش کار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931400" y="3365101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06000" y="4362680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مشکلات اجرایی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31400" y="5353280"/>
            <a:ext cx="17248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2700" y="6235700"/>
            <a:ext cx="7924800" cy="457200"/>
          </a:xfrm>
        </p:spPr>
        <p:txBody>
          <a:bodyPr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Roya" pitchFamily="2" charset="-78"/>
              </a:rPr>
              <a:t>گروه مهندسی بهداشت محیط ، ارائه جلسه گزارش میان دوره ای پایان نامه دانشجویان کارشناسی ارشد مهندسی بهداشت محیط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3071" y="0"/>
            <a:ext cx="648929" cy="8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/>
          <p:cNvSpPr txBox="1"/>
          <p:nvPr/>
        </p:nvSpPr>
        <p:spPr>
          <a:xfrm>
            <a:off x="6527800" y="1270000"/>
            <a:ext cx="292580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cs typeface="B Traffic" pitchFamily="2" charset="-78"/>
              </a:rPr>
              <a:t>B Traffic</a:t>
            </a:r>
            <a:r>
              <a:rPr lang="fa-IR" sz="2000" b="1" dirty="0" smtClean="0">
                <a:cs typeface="B Traffic" pitchFamily="2" charset="-78"/>
              </a:rPr>
              <a:t> 20 </a:t>
            </a:r>
            <a:r>
              <a:rPr lang="en-US" sz="2000" b="1" dirty="0" smtClean="0">
                <a:cs typeface="B Traffic" pitchFamily="2" charset="-78"/>
              </a:rPr>
              <a:t>B</a:t>
            </a:r>
            <a:r>
              <a:rPr lang="fa-IR" sz="2000" b="1" dirty="0" smtClean="0">
                <a:cs typeface="B Traffic" pitchFamily="2" charset="-78"/>
              </a:rPr>
              <a:t>متن اسلاید : </a:t>
            </a:r>
            <a:endParaRPr lang="fa-IR" sz="2000" b="1" dirty="0">
              <a:cs typeface="B Traffic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0" y="673100"/>
            <a:ext cx="100380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مقدمه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7400" y="1856939"/>
            <a:ext cx="85471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موارد زیر به طور </a:t>
            </a:r>
            <a:r>
              <a:rPr lang="fa-IR" sz="2000" b="1" u="sng" dirty="0" smtClean="0">
                <a:solidFill>
                  <a:srgbClr val="0070C0"/>
                </a:solidFill>
                <a:cs typeface="B Traffic" pitchFamily="2" charset="-78"/>
              </a:rPr>
              <a:t>کاملا مختصر </a:t>
            </a: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در مقدمه پوشش داده شود: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اهمیت موضوع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چرایی و ضرورت انجام کار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نوآوری تحقیق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اهداف تحقیق</a:t>
            </a:r>
            <a:endParaRPr lang="fa-IR" sz="2000" dirty="0"/>
          </a:p>
        </p:txBody>
      </p:sp>
    </p:spTree>
    <p:extLst>
      <p:ext uri="{BB962C8B-B14F-4D97-AF65-F5344CB8AC3E}">
        <p14:creationId xmlns=""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17100" y="723150"/>
            <a:ext cx="1949141" cy="574008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918700" y="822585"/>
            <a:ext cx="1775668" cy="6949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56800" y="1616964"/>
            <a:ext cx="1737568" cy="6949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ضرورت انجام طرح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56800" y="2538343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روش کار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944100" y="3517501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56800" y="4489680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مشکلات اجرایی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56800" y="5505680"/>
            <a:ext cx="17248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2700" y="6235700"/>
            <a:ext cx="7924800" cy="457200"/>
          </a:xfrm>
        </p:spPr>
        <p:txBody>
          <a:bodyPr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Roya" pitchFamily="2" charset="-78"/>
              </a:rPr>
              <a:t>گروه مهندسی بهداشت محیط ، ارائه جلسه گزارش میان دوره ای پایان نامه دانشجویان کارشناسی ارشد مهندسی بهداشت محیط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3071" y="0"/>
            <a:ext cx="648929" cy="8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TextBox 21"/>
          <p:cNvSpPr txBox="1"/>
          <p:nvPr/>
        </p:nvSpPr>
        <p:spPr>
          <a:xfrm>
            <a:off x="6515100" y="1397000"/>
            <a:ext cx="292580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cs typeface="B Traffic" pitchFamily="2" charset="-78"/>
              </a:rPr>
              <a:t>B Traffic</a:t>
            </a:r>
            <a:r>
              <a:rPr lang="fa-IR" sz="2000" b="1" dirty="0" smtClean="0">
                <a:cs typeface="B Traffic" pitchFamily="2" charset="-78"/>
              </a:rPr>
              <a:t> 20 </a:t>
            </a:r>
            <a:r>
              <a:rPr lang="en-US" sz="2000" b="1" dirty="0" smtClean="0">
                <a:cs typeface="B Traffic" pitchFamily="2" charset="-78"/>
              </a:rPr>
              <a:t>B</a:t>
            </a:r>
            <a:r>
              <a:rPr lang="fa-IR" sz="2000" b="1" dirty="0" smtClean="0">
                <a:cs typeface="B Traffic" pitchFamily="2" charset="-78"/>
              </a:rPr>
              <a:t>متن اسلاید : </a:t>
            </a:r>
            <a:endParaRPr lang="fa-IR" sz="2000" b="1" dirty="0">
              <a:cs typeface="B Traffic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94500" y="711200"/>
            <a:ext cx="273183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ضرورت انجام مطالعه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17100" y="723150"/>
            <a:ext cx="1949141" cy="574008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918700" y="822585"/>
            <a:ext cx="17756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31400" y="1756664"/>
            <a:ext cx="1737568" cy="6949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ضرورت انجام طرح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44100" y="2754243"/>
            <a:ext cx="1737568" cy="6949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روش کار 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18700" y="3739122"/>
            <a:ext cx="17502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31400" y="4667480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مشکلات اجرایی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56800" y="5619980"/>
            <a:ext cx="17248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2700" y="6235700"/>
            <a:ext cx="7924800" cy="457200"/>
          </a:xfrm>
        </p:spPr>
        <p:txBody>
          <a:bodyPr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Roya" pitchFamily="2" charset="-78"/>
              </a:rPr>
              <a:t>گروه مهندسی بهداشت محیط ، ارائه جلسه گزارش میان دوره ای پایان نامه دانشجویان کارشناسی ارشد مهندسی بهداشت محیط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3071" y="0"/>
            <a:ext cx="648929" cy="8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6527800" y="1231900"/>
            <a:ext cx="292580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cs typeface="B Traffic" pitchFamily="2" charset="-78"/>
              </a:rPr>
              <a:t>B Traffic</a:t>
            </a:r>
            <a:r>
              <a:rPr lang="fa-IR" sz="2000" b="1" dirty="0" smtClean="0">
                <a:cs typeface="B Traffic" pitchFamily="2" charset="-78"/>
              </a:rPr>
              <a:t> 20 </a:t>
            </a:r>
            <a:r>
              <a:rPr lang="en-US" sz="2000" b="1" dirty="0" smtClean="0">
                <a:cs typeface="B Traffic" pitchFamily="2" charset="-78"/>
              </a:rPr>
              <a:t>B</a:t>
            </a:r>
            <a:r>
              <a:rPr lang="fa-IR" sz="2000" b="1" dirty="0" smtClean="0">
                <a:cs typeface="B Traffic" pitchFamily="2" charset="-78"/>
              </a:rPr>
              <a:t>متن اسلاید : </a:t>
            </a:r>
            <a:endParaRPr lang="fa-IR" sz="2000" b="1" dirty="0">
              <a:cs typeface="B Traffic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900" y="1689100"/>
            <a:ext cx="8834953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solidFill>
                  <a:srgbClr val="0070C0"/>
                </a:solidFill>
                <a:cs typeface="B Traffic" pitchFamily="2" charset="-78"/>
              </a:rPr>
              <a:t>موارد زیر به طور خلاصه در روش کار پوشش داده شود: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پروتکل انجام تحقیق</a:t>
            </a:r>
            <a:endParaRPr lang="fa-IR" sz="2000" b="1" dirty="0" smtClean="0">
              <a:solidFill>
                <a:srgbClr val="0070C0"/>
              </a:solidFill>
              <a:cs typeface="B Traffic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روش انجام مطالعه با رسم شماتیک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مراحل انجام شده تاکنون و درصد پیشرفت کار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مراحل باقیمانده از مطالعه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000" b="1" dirty="0" smtClean="0">
                <a:solidFill>
                  <a:srgbClr val="FF0000"/>
                </a:solidFill>
                <a:cs typeface="B Traffic" pitchFamily="2" charset="-78"/>
              </a:rPr>
              <a:t>چندمین گزارش پیشرفت کار</a:t>
            </a:r>
          </a:p>
          <a:p>
            <a:pPr algn="r" rtl="1">
              <a:lnSpc>
                <a:spcPct val="150000"/>
              </a:lnSpc>
            </a:pPr>
            <a:endParaRPr lang="fa-IR" sz="2000" b="1" dirty="0">
              <a:solidFill>
                <a:srgbClr val="0070C0"/>
              </a:solidFill>
              <a:cs typeface="B Traffic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80400" y="711200"/>
            <a:ext cx="127470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روش کار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17100" y="723150"/>
            <a:ext cx="1949141" cy="574008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918700" y="822585"/>
            <a:ext cx="1775668" cy="6949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31400" y="1756664"/>
            <a:ext cx="1737568" cy="6949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ضرورت انجام طرح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44100" y="2754243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روش کار 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18700" y="3739122"/>
            <a:ext cx="1750268" cy="6949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31400" y="4667480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مشکلات اجرایی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56800" y="5619980"/>
            <a:ext cx="17248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2700" y="6235700"/>
            <a:ext cx="7924800" cy="457200"/>
          </a:xfrm>
        </p:spPr>
        <p:txBody>
          <a:bodyPr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Roya" pitchFamily="2" charset="-78"/>
              </a:rPr>
              <a:t>گروه مهندسی بهداشت محیط ، ارائه جلسه گزارش میان دوره ای پایان نامه دانشجویان کارشناسی ارشد مهندسی بهداشت محیط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3071" y="0"/>
            <a:ext cx="648929" cy="8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6515100" y="1384300"/>
            <a:ext cx="292580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cs typeface="B Traffic" pitchFamily="2" charset="-78"/>
              </a:rPr>
              <a:t>B Traffic</a:t>
            </a:r>
            <a:r>
              <a:rPr lang="fa-IR" sz="2000" b="1" dirty="0" smtClean="0">
                <a:cs typeface="B Traffic" pitchFamily="2" charset="-78"/>
              </a:rPr>
              <a:t> 20 </a:t>
            </a:r>
            <a:r>
              <a:rPr lang="en-US" sz="2000" b="1" dirty="0" smtClean="0">
                <a:cs typeface="B Traffic" pitchFamily="2" charset="-78"/>
              </a:rPr>
              <a:t>B</a:t>
            </a:r>
            <a:r>
              <a:rPr lang="fa-IR" sz="2000" b="1" dirty="0" smtClean="0">
                <a:cs typeface="B Traffic" pitchFamily="2" charset="-78"/>
              </a:rPr>
              <a:t>متن اسلاید : </a:t>
            </a:r>
            <a:endParaRPr lang="fa-IR" sz="2000" b="1" dirty="0">
              <a:cs typeface="B Traffic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23300" y="812800"/>
            <a:ext cx="74571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نتایج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17100" y="723150"/>
            <a:ext cx="1949141" cy="574008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918700" y="822585"/>
            <a:ext cx="17756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31400" y="1756664"/>
            <a:ext cx="1737568" cy="6949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ضرورت انجام طرح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44100" y="2754243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روش کار 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18700" y="3739122"/>
            <a:ext cx="17502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31400" y="4667480"/>
            <a:ext cx="1737568" cy="6949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مشکلات اجرایی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56800" y="5619980"/>
            <a:ext cx="17248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2700" y="6235700"/>
            <a:ext cx="7924800" cy="457200"/>
          </a:xfrm>
        </p:spPr>
        <p:txBody>
          <a:bodyPr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Roya" pitchFamily="2" charset="-78"/>
              </a:rPr>
              <a:t>گروه مهندسی بهداشت محیط ، ارائه جلسه گزارش میان دوره ای پایان نامه دانشجویان کارشناسی ارشد مهندسی بهداشت محیط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3071" y="0"/>
            <a:ext cx="648929" cy="8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6515100" y="1587500"/>
            <a:ext cx="292580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cs typeface="B Traffic" pitchFamily="2" charset="-78"/>
              </a:rPr>
              <a:t>B Traffic</a:t>
            </a:r>
            <a:r>
              <a:rPr lang="fa-IR" sz="2000" b="1" dirty="0" smtClean="0">
                <a:cs typeface="B Traffic" pitchFamily="2" charset="-78"/>
              </a:rPr>
              <a:t> 20 </a:t>
            </a:r>
            <a:r>
              <a:rPr lang="en-US" sz="2000" b="1" dirty="0" smtClean="0">
                <a:cs typeface="B Traffic" pitchFamily="2" charset="-78"/>
              </a:rPr>
              <a:t>B</a:t>
            </a:r>
            <a:r>
              <a:rPr lang="fa-IR" sz="2000" b="1" dirty="0" smtClean="0">
                <a:cs typeface="B Traffic" pitchFamily="2" charset="-78"/>
              </a:rPr>
              <a:t>متن اسلاید : </a:t>
            </a:r>
            <a:endParaRPr lang="fa-IR" sz="2000" b="1" dirty="0">
              <a:cs typeface="B Traffic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66000" y="812800"/>
            <a:ext cx="203292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مشکلات اجرایی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17100" y="723150"/>
            <a:ext cx="1949141" cy="5740082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918700" y="822585"/>
            <a:ext cx="17756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مقدمه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931400" y="1756664"/>
            <a:ext cx="1737568" cy="6949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ضرورت انجام طرح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944100" y="2754243"/>
            <a:ext cx="17375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روش کار 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918700" y="3739122"/>
            <a:ext cx="1750268" cy="694944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نتایج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931400" y="4667480"/>
            <a:ext cx="1737568" cy="6949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مشکلات اجرایی</a:t>
            </a:r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56800" y="5619980"/>
            <a:ext cx="1724868" cy="6949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پیشنهادات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282700" y="6235700"/>
            <a:ext cx="7924800" cy="457200"/>
          </a:xfrm>
        </p:spPr>
        <p:txBody>
          <a:bodyPr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Roya" pitchFamily="2" charset="-78"/>
              </a:rPr>
              <a:t>گروه مهندسی بهداشت محیط ، ارائه جلسه گزارش میان دوره ای پایان نامه دانشجویان کارشناسی ارشد مهندسی بهداشت محیط </a:t>
            </a:r>
            <a:endParaRPr lang="en-US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Roya" pitchFamily="2" charset="-78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43071" y="0"/>
            <a:ext cx="648929" cy="8068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6515100" y="1358900"/>
            <a:ext cx="2925801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cs typeface="B Traffic" pitchFamily="2" charset="-78"/>
              </a:rPr>
              <a:t>B Traffic</a:t>
            </a:r>
            <a:r>
              <a:rPr lang="fa-IR" sz="2000" b="1" dirty="0" smtClean="0">
                <a:cs typeface="B Traffic" pitchFamily="2" charset="-78"/>
              </a:rPr>
              <a:t> 20 </a:t>
            </a:r>
            <a:r>
              <a:rPr lang="en-US" sz="2000" b="1" dirty="0" smtClean="0">
                <a:cs typeface="B Traffic" pitchFamily="2" charset="-78"/>
              </a:rPr>
              <a:t>B</a:t>
            </a:r>
            <a:r>
              <a:rPr lang="fa-IR" sz="2000" b="1" dirty="0" smtClean="0">
                <a:cs typeface="B Traffic" pitchFamily="2" charset="-78"/>
              </a:rPr>
              <a:t>متن اسلاید : </a:t>
            </a:r>
            <a:endParaRPr lang="fa-IR" sz="2000" b="1" dirty="0">
              <a:cs typeface="B Traffic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74000" y="635000"/>
            <a:ext cx="145264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raffic" pitchFamily="2" charset="-78"/>
              </a:rPr>
              <a:t>پیشنهادات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raffic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46654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587</TotalTime>
  <Words>432</Words>
  <Application>Microsoft Office PowerPoint</Application>
  <PresentationFormat>Custom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Dividend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madsg.com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Me</dc:creator>
  <dc:description>madsg.com</dc:description>
  <cp:lastModifiedBy>Sara</cp:lastModifiedBy>
  <cp:revision>51</cp:revision>
  <dcterms:created xsi:type="dcterms:W3CDTF">2014-03-10T21:51:02Z</dcterms:created>
  <dcterms:modified xsi:type="dcterms:W3CDTF">2017-01-01T10:48:25Z</dcterms:modified>
</cp:coreProperties>
</file>