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2"/>
  </p:notesMasterIdLst>
  <p:sldIdLst>
    <p:sldId id="256" r:id="rId2"/>
    <p:sldId id="257" r:id="rId3"/>
    <p:sldId id="258" r:id="rId4"/>
    <p:sldId id="259" r:id="rId5"/>
    <p:sldId id="260" r:id="rId6"/>
    <p:sldId id="265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4" r:id="rId21"/>
    <p:sldId id="285" r:id="rId22"/>
    <p:sldId id="286" r:id="rId23"/>
    <p:sldId id="287" r:id="rId24"/>
    <p:sldId id="288" r:id="rId25"/>
    <p:sldId id="289" r:id="rId26"/>
    <p:sldId id="292" r:id="rId27"/>
    <p:sldId id="294" r:id="rId28"/>
    <p:sldId id="295" r:id="rId29"/>
    <p:sldId id="261" r:id="rId30"/>
    <p:sldId id="298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DFDBB7-82CF-4F7B-9C9E-E86B47C07EC4}" type="doc">
      <dgm:prSet loTypeId="urn:microsoft.com/office/officeart/2005/8/layout/hierarchy2" loCatId="hierarchy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pPr rtl="1"/>
          <a:endParaRPr lang="fa-IR"/>
        </a:p>
      </dgm:t>
    </dgm:pt>
    <dgm:pt modelId="{51354366-852E-4829-A840-F16CC00C1A8F}">
      <dgm:prSet phldrT="[Text]"/>
      <dgm:spPr/>
      <dgm:t>
        <a:bodyPr/>
        <a:lstStyle/>
        <a:p>
          <a:pPr rtl="1"/>
          <a:r>
            <a:rPr lang="en-US" dirty="0" smtClean="0"/>
            <a:t>Cohort</a:t>
          </a:r>
          <a:endParaRPr lang="fa-IR" dirty="0" smtClean="0"/>
        </a:p>
      </dgm:t>
    </dgm:pt>
    <dgm:pt modelId="{51E2D9A7-3EFE-461D-9DBB-33260577F613}" type="sibTrans" cxnId="{E11487C0-7678-41F5-A65B-136C2B12B902}">
      <dgm:prSet/>
      <dgm:spPr/>
      <dgm:t>
        <a:bodyPr/>
        <a:lstStyle/>
        <a:p>
          <a:pPr rtl="1"/>
          <a:endParaRPr lang="fa-IR"/>
        </a:p>
      </dgm:t>
    </dgm:pt>
    <dgm:pt modelId="{01AA863C-8A1F-465A-8D3B-D7D20B1907F7}" type="parTrans" cxnId="{E11487C0-7678-41F5-A65B-136C2B12B902}">
      <dgm:prSet/>
      <dgm:spPr/>
      <dgm:t>
        <a:bodyPr/>
        <a:lstStyle/>
        <a:p>
          <a:pPr rtl="1"/>
          <a:endParaRPr lang="fa-IR"/>
        </a:p>
      </dgm:t>
    </dgm:pt>
    <dgm:pt modelId="{2E090181-EA70-430C-B528-FEF2C2C70E9A}">
      <dgm:prSet phldrT="[Text]"/>
      <dgm:spPr/>
      <dgm:t>
        <a:bodyPr/>
        <a:lstStyle/>
        <a:p>
          <a:pPr rtl="1"/>
          <a:r>
            <a:rPr lang="en-US" dirty="0" smtClean="0"/>
            <a:t>Case-Control</a:t>
          </a:r>
          <a:endParaRPr lang="fa-IR" dirty="0" smtClean="0"/>
        </a:p>
      </dgm:t>
    </dgm:pt>
    <dgm:pt modelId="{8AD54D55-AAEE-48F4-9C85-0B605DF63F4D}">
      <dgm:prSet phldrT="[Text]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rtl="1"/>
          <a:r>
            <a:rPr lang="en-US" dirty="0" smtClean="0"/>
            <a:t>Ecologic</a:t>
          </a:r>
          <a:endParaRPr lang="fa-IR" dirty="0" smtClean="0"/>
        </a:p>
      </dgm:t>
    </dgm:pt>
    <dgm:pt modelId="{340F920C-B5FB-437E-B87C-24AB3998E6D6}">
      <dgm:prSet phldrT="[Text]"/>
      <dgm:spPr/>
      <dgm:t>
        <a:bodyPr/>
        <a:lstStyle/>
        <a:p>
          <a:pPr rtl="1"/>
          <a:r>
            <a:rPr lang="en-US" dirty="0" smtClean="0"/>
            <a:t>Analytical</a:t>
          </a:r>
          <a:endParaRPr lang="fa-IR" dirty="0"/>
        </a:p>
      </dgm:t>
    </dgm:pt>
    <dgm:pt modelId="{D36CE6BC-4882-4D75-9770-492DAFDEC1D9}" type="sibTrans" cxnId="{8FE63B42-C9D3-4D5C-A1D9-E3D7DA202117}">
      <dgm:prSet/>
      <dgm:spPr/>
      <dgm:t>
        <a:bodyPr/>
        <a:lstStyle/>
        <a:p>
          <a:pPr rtl="1"/>
          <a:endParaRPr lang="fa-IR"/>
        </a:p>
      </dgm:t>
    </dgm:pt>
    <dgm:pt modelId="{D0EE1CE6-446A-4E35-AA56-507DE70A16D0}" type="parTrans" cxnId="{8FE63B42-C9D3-4D5C-A1D9-E3D7DA202117}">
      <dgm:prSet/>
      <dgm:spPr/>
      <dgm:t>
        <a:bodyPr/>
        <a:lstStyle/>
        <a:p>
          <a:pPr rtl="1"/>
          <a:endParaRPr lang="fa-IR"/>
        </a:p>
      </dgm:t>
    </dgm:pt>
    <dgm:pt modelId="{788CA56B-4236-44D8-A973-10252CD153E4}" type="sibTrans" cxnId="{0C15B875-1605-4F3E-911F-FE425E83AE6C}">
      <dgm:prSet/>
      <dgm:spPr/>
      <dgm:t>
        <a:bodyPr/>
        <a:lstStyle/>
        <a:p>
          <a:pPr rtl="1"/>
          <a:endParaRPr lang="fa-IR"/>
        </a:p>
      </dgm:t>
    </dgm:pt>
    <dgm:pt modelId="{53616FEA-83C8-4CC3-A541-BB09B4CB66D5}" type="parTrans" cxnId="{0C15B875-1605-4F3E-911F-FE425E83AE6C}">
      <dgm:prSet/>
      <dgm:spPr/>
      <dgm:t>
        <a:bodyPr/>
        <a:lstStyle/>
        <a:p>
          <a:pPr rtl="1"/>
          <a:endParaRPr lang="fa-IR"/>
        </a:p>
      </dgm:t>
    </dgm:pt>
    <dgm:pt modelId="{C6FEB3E9-93F4-482B-9516-77CCFE6BC53C}">
      <dgm:prSet phldrT="[Text]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rtl="1"/>
          <a:r>
            <a:rPr lang="fa-IR" dirty="0" smtClean="0"/>
            <a:t>‍</a:t>
          </a:r>
          <a:r>
            <a:rPr lang="en-US" dirty="0" smtClean="0"/>
            <a:t>Cross-Sectional</a:t>
          </a:r>
        </a:p>
      </dgm:t>
    </dgm:pt>
    <dgm:pt modelId="{13AF9412-376D-40B6-848D-E2875E348855}">
      <dgm:prSet phldrT="[Text]"/>
      <dgm:spPr/>
      <dgm:t>
        <a:bodyPr/>
        <a:lstStyle/>
        <a:p>
          <a:pPr rtl="1"/>
          <a:r>
            <a:rPr lang="en-US" dirty="0" smtClean="0"/>
            <a:t>Case Series</a:t>
          </a:r>
        </a:p>
      </dgm:t>
    </dgm:pt>
    <dgm:pt modelId="{3351A7DC-0EFE-4CCC-90B8-5772C4EE64F1}">
      <dgm:prSet phldrT="[Text]"/>
      <dgm:spPr/>
      <dgm:t>
        <a:bodyPr/>
        <a:lstStyle/>
        <a:p>
          <a:pPr rtl="1"/>
          <a:r>
            <a:rPr lang="en-US" dirty="0" smtClean="0"/>
            <a:t>Case Report</a:t>
          </a:r>
          <a:endParaRPr lang="fa-IR" dirty="0"/>
        </a:p>
      </dgm:t>
    </dgm:pt>
    <dgm:pt modelId="{FFE750E9-FDD8-40EA-958E-BF56D7F49694}">
      <dgm:prSet phldrT="[Text]"/>
      <dgm:spPr/>
      <dgm:t>
        <a:bodyPr/>
        <a:lstStyle/>
        <a:p>
          <a:pPr rtl="1"/>
          <a:r>
            <a:rPr lang="en-US" dirty="0" smtClean="0"/>
            <a:t>Descriptive</a:t>
          </a:r>
          <a:endParaRPr lang="fa-IR" dirty="0"/>
        </a:p>
      </dgm:t>
    </dgm:pt>
    <dgm:pt modelId="{962845B5-3A75-4EF6-AFEF-45C047CB7793}" type="sibTrans" cxnId="{CFBB4DB3-2DFF-481E-B0A9-930293FB7815}">
      <dgm:prSet/>
      <dgm:spPr/>
      <dgm:t>
        <a:bodyPr/>
        <a:lstStyle/>
        <a:p>
          <a:pPr rtl="1"/>
          <a:endParaRPr lang="fa-IR"/>
        </a:p>
      </dgm:t>
    </dgm:pt>
    <dgm:pt modelId="{771EF7C6-1249-483E-A47E-6148D5108ABC}" type="parTrans" cxnId="{CFBB4DB3-2DFF-481E-B0A9-930293FB7815}">
      <dgm:prSet/>
      <dgm:spPr/>
      <dgm:t>
        <a:bodyPr/>
        <a:lstStyle/>
        <a:p>
          <a:pPr rtl="1"/>
          <a:endParaRPr lang="fa-IR"/>
        </a:p>
      </dgm:t>
    </dgm:pt>
    <dgm:pt modelId="{75D5E942-65D3-4730-8019-2E1985D7BDDD}" type="sibTrans" cxnId="{4E59EF77-8D52-460D-9F96-9451CAD9CF3C}">
      <dgm:prSet/>
      <dgm:spPr/>
      <dgm:t>
        <a:bodyPr/>
        <a:lstStyle/>
        <a:p>
          <a:pPr rtl="1"/>
          <a:endParaRPr lang="fa-IR"/>
        </a:p>
      </dgm:t>
    </dgm:pt>
    <dgm:pt modelId="{47DF2AA1-D1E2-4974-97E0-267C71605348}" type="parTrans" cxnId="{4E59EF77-8D52-460D-9F96-9451CAD9CF3C}">
      <dgm:prSet/>
      <dgm:spPr/>
      <dgm:t>
        <a:bodyPr/>
        <a:lstStyle/>
        <a:p>
          <a:pPr rtl="1"/>
          <a:endParaRPr lang="fa-IR"/>
        </a:p>
      </dgm:t>
    </dgm:pt>
    <dgm:pt modelId="{053B058A-5784-48E3-BE3A-FD5B85173B02}" type="sibTrans" cxnId="{A1517097-EB66-49C1-A5D5-0EC5CD4E2568}">
      <dgm:prSet/>
      <dgm:spPr/>
      <dgm:t>
        <a:bodyPr/>
        <a:lstStyle/>
        <a:p>
          <a:pPr rtl="1"/>
          <a:endParaRPr lang="fa-IR"/>
        </a:p>
      </dgm:t>
    </dgm:pt>
    <dgm:pt modelId="{70839E5C-8155-4AB3-B908-A5223E78A1D7}" type="parTrans" cxnId="{A1517097-EB66-49C1-A5D5-0EC5CD4E2568}">
      <dgm:prSet/>
      <dgm:spPr/>
      <dgm:t>
        <a:bodyPr/>
        <a:lstStyle/>
        <a:p>
          <a:pPr rtl="1"/>
          <a:endParaRPr lang="fa-IR"/>
        </a:p>
      </dgm:t>
    </dgm:pt>
    <dgm:pt modelId="{096055DB-88F7-496E-93F5-88AC1D1C6BFE}">
      <dgm:prSet phldrT="[Text]"/>
      <dgm:spPr/>
      <dgm:t>
        <a:bodyPr/>
        <a:lstStyle/>
        <a:p>
          <a:pPr rtl="1"/>
          <a:r>
            <a:rPr lang="en-US" dirty="0" smtClean="0"/>
            <a:t>Observational</a:t>
          </a:r>
          <a:endParaRPr lang="fa-IR" dirty="0"/>
        </a:p>
      </dgm:t>
    </dgm:pt>
    <dgm:pt modelId="{D1116798-56E9-450C-90D5-B156242960C3}" type="sibTrans" cxnId="{1699D2A1-A6BD-4417-8549-F22FD16C9069}">
      <dgm:prSet/>
      <dgm:spPr/>
      <dgm:t>
        <a:bodyPr/>
        <a:lstStyle/>
        <a:p>
          <a:pPr rtl="1"/>
          <a:endParaRPr lang="fa-IR"/>
        </a:p>
      </dgm:t>
    </dgm:pt>
    <dgm:pt modelId="{50E59667-DB16-4677-9DD5-D9F4DF354248}" type="parTrans" cxnId="{1699D2A1-A6BD-4417-8549-F22FD16C9069}">
      <dgm:prSet/>
      <dgm:spPr/>
      <dgm:t>
        <a:bodyPr/>
        <a:lstStyle/>
        <a:p>
          <a:pPr rtl="1"/>
          <a:endParaRPr lang="fa-IR"/>
        </a:p>
      </dgm:t>
    </dgm:pt>
    <dgm:pt modelId="{8288060D-D8A0-4DFE-984E-F57C0018B449}" type="sibTrans" cxnId="{C8CE1266-7C8B-4CD9-A024-99A062F676F9}">
      <dgm:prSet/>
      <dgm:spPr/>
      <dgm:t>
        <a:bodyPr/>
        <a:lstStyle/>
        <a:p>
          <a:pPr rtl="1"/>
          <a:endParaRPr lang="fa-IR"/>
        </a:p>
      </dgm:t>
    </dgm:pt>
    <dgm:pt modelId="{A97A5930-3C12-42E9-A198-24B4A5756A06}" type="parTrans" cxnId="{C8CE1266-7C8B-4CD9-A024-99A062F676F9}">
      <dgm:prSet/>
      <dgm:spPr/>
      <dgm:t>
        <a:bodyPr/>
        <a:lstStyle/>
        <a:p>
          <a:pPr rtl="1"/>
          <a:endParaRPr lang="fa-IR"/>
        </a:p>
      </dgm:t>
    </dgm:pt>
    <dgm:pt modelId="{2DEE7D2D-9082-4B50-BCC1-FF4731B982D8}" type="sibTrans" cxnId="{A8F34878-E8D2-41D9-BBD4-0BD1F54A576D}">
      <dgm:prSet/>
      <dgm:spPr/>
      <dgm:t>
        <a:bodyPr/>
        <a:lstStyle/>
        <a:p>
          <a:pPr rtl="1"/>
          <a:endParaRPr lang="fa-IR"/>
        </a:p>
      </dgm:t>
    </dgm:pt>
    <dgm:pt modelId="{AC8F6418-496C-49B9-9491-AA21C5C01FC8}" type="parTrans" cxnId="{A8F34878-E8D2-41D9-BBD4-0BD1F54A576D}">
      <dgm:prSet/>
      <dgm:spPr/>
      <dgm:t>
        <a:bodyPr/>
        <a:lstStyle/>
        <a:p>
          <a:pPr rtl="1"/>
          <a:endParaRPr lang="fa-IR"/>
        </a:p>
      </dgm:t>
    </dgm:pt>
    <dgm:pt modelId="{F59557FE-B336-419C-AF23-5CE164093D6F}" type="pres">
      <dgm:prSet presAssocID="{87DFDBB7-82CF-4F7B-9C9E-E86B47C07EC4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04904DE-BD16-4EF5-943F-445BA056E6B8}" type="pres">
      <dgm:prSet presAssocID="{096055DB-88F7-496E-93F5-88AC1D1C6BFE}" presName="root1" presStyleCnt="0"/>
      <dgm:spPr/>
    </dgm:pt>
    <dgm:pt modelId="{56F43088-9C7B-4C69-9363-F33679080E73}" type="pres">
      <dgm:prSet presAssocID="{096055DB-88F7-496E-93F5-88AC1D1C6BFE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3BA7A3BC-836E-4C1B-A4B4-DF42C48CB78B}" type="pres">
      <dgm:prSet presAssocID="{096055DB-88F7-496E-93F5-88AC1D1C6BFE}" presName="level2hierChild" presStyleCnt="0"/>
      <dgm:spPr/>
    </dgm:pt>
    <dgm:pt modelId="{7A646465-DD4C-4FD2-A546-36CF874F9189}" type="pres">
      <dgm:prSet presAssocID="{AC8F6418-496C-49B9-9491-AA21C5C01FC8}" presName="conn2-1" presStyleLbl="parChTrans1D2" presStyleIdx="0" presStyleCnt="2"/>
      <dgm:spPr/>
      <dgm:t>
        <a:bodyPr/>
        <a:lstStyle/>
        <a:p>
          <a:pPr rtl="1"/>
          <a:endParaRPr lang="fa-IR"/>
        </a:p>
      </dgm:t>
    </dgm:pt>
    <dgm:pt modelId="{72922F21-33D2-4D08-A0CD-FAE322715F71}" type="pres">
      <dgm:prSet presAssocID="{AC8F6418-496C-49B9-9491-AA21C5C01FC8}" presName="connTx" presStyleLbl="parChTrans1D2" presStyleIdx="0" presStyleCnt="2"/>
      <dgm:spPr/>
      <dgm:t>
        <a:bodyPr/>
        <a:lstStyle/>
        <a:p>
          <a:endParaRPr lang="en-US"/>
        </a:p>
      </dgm:t>
    </dgm:pt>
    <dgm:pt modelId="{8A542674-2D46-44B2-BD4B-DF380AA39614}" type="pres">
      <dgm:prSet presAssocID="{FFE750E9-FDD8-40EA-958E-BF56D7F49694}" presName="root2" presStyleCnt="0"/>
      <dgm:spPr/>
    </dgm:pt>
    <dgm:pt modelId="{91DD97A1-CE50-4F58-9DA6-572AFBF2D1A7}" type="pres">
      <dgm:prSet presAssocID="{FFE750E9-FDD8-40EA-958E-BF56D7F49694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FD2100D1-E809-4D57-8910-6D78BCE49DA6}" type="pres">
      <dgm:prSet presAssocID="{FFE750E9-FDD8-40EA-958E-BF56D7F49694}" presName="level3hierChild" presStyleCnt="0"/>
      <dgm:spPr/>
    </dgm:pt>
    <dgm:pt modelId="{473B0D8B-E8D6-4EBF-AF8D-F29077FD80B0}" type="pres">
      <dgm:prSet presAssocID="{70839E5C-8155-4AB3-B908-A5223E78A1D7}" presName="conn2-1" presStyleLbl="parChTrans1D3" presStyleIdx="0" presStyleCnt="6"/>
      <dgm:spPr/>
      <dgm:t>
        <a:bodyPr/>
        <a:lstStyle/>
        <a:p>
          <a:pPr rtl="1"/>
          <a:endParaRPr lang="fa-IR"/>
        </a:p>
      </dgm:t>
    </dgm:pt>
    <dgm:pt modelId="{50C8877D-11C6-4E61-879A-7AB40D16B139}" type="pres">
      <dgm:prSet presAssocID="{70839E5C-8155-4AB3-B908-A5223E78A1D7}" presName="connTx" presStyleLbl="parChTrans1D3" presStyleIdx="0" presStyleCnt="6"/>
      <dgm:spPr/>
      <dgm:t>
        <a:bodyPr/>
        <a:lstStyle/>
        <a:p>
          <a:endParaRPr lang="en-US"/>
        </a:p>
      </dgm:t>
    </dgm:pt>
    <dgm:pt modelId="{EFABAC55-C1D2-4AED-A27D-27EAB44E0E11}" type="pres">
      <dgm:prSet presAssocID="{3351A7DC-0EFE-4CCC-90B8-5772C4EE64F1}" presName="root2" presStyleCnt="0"/>
      <dgm:spPr/>
    </dgm:pt>
    <dgm:pt modelId="{E7A3A919-D592-44E7-BDF1-6D5D27517E92}" type="pres">
      <dgm:prSet presAssocID="{3351A7DC-0EFE-4CCC-90B8-5772C4EE64F1}" presName="LevelTwoTextNode" presStyleLbl="node3" presStyleIdx="0" presStyleCnt="6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33114960-9618-4388-8ABE-DB38E0D3DAAA}" type="pres">
      <dgm:prSet presAssocID="{3351A7DC-0EFE-4CCC-90B8-5772C4EE64F1}" presName="level3hierChild" presStyleCnt="0"/>
      <dgm:spPr/>
    </dgm:pt>
    <dgm:pt modelId="{F0D63456-E305-4505-8636-BA02A10AF146}" type="pres">
      <dgm:prSet presAssocID="{47DF2AA1-D1E2-4974-97E0-267C71605348}" presName="conn2-1" presStyleLbl="parChTrans1D3" presStyleIdx="1" presStyleCnt="6"/>
      <dgm:spPr/>
      <dgm:t>
        <a:bodyPr/>
        <a:lstStyle/>
        <a:p>
          <a:pPr rtl="1"/>
          <a:endParaRPr lang="fa-IR"/>
        </a:p>
      </dgm:t>
    </dgm:pt>
    <dgm:pt modelId="{11B24B09-00F5-4346-A1EC-DB8D9E7B3509}" type="pres">
      <dgm:prSet presAssocID="{47DF2AA1-D1E2-4974-97E0-267C71605348}" presName="connTx" presStyleLbl="parChTrans1D3" presStyleIdx="1" presStyleCnt="6"/>
      <dgm:spPr/>
      <dgm:t>
        <a:bodyPr/>
        <a:lstStyle/>
        <a:p>
          <a:endParaRPr lang="en-US"/>
        </a:p>
      </dgm:t>
    </dgm:pt>
    <dgm:pt modelId="{51A9EDBB-985B-40AC-9236-5C8A6CB00FDD}" type="pres">
      <dgm:prSet presAssocID="{13AF9412-376D-40B6-848D-E2875E348855}" presName="root2" presStyleCnt="0"/>
      <dgm:spPr/>
    </dgm:pt>
    <dgm:pt modelId="{DA96CA3B-66DC-4D5D-B94D-EAD66AB07B9A}" type="pres">
      <dgm:prSet presAssocID="{13AF9412-376D-40B6-848D-E2875E348855}" presName="LevelTwoTextNode" presStyleLbl="node3" presStyleIdx="1" presStyleCnt="6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0D22F1F0-B2F5-4C1C-978C-BC58804151C9}" type="pres">
      <dgm:prSet presAssocID="{13AF9412-376D-40B6-848D-E2875E348855}" presName="level3hierChild" presStyleCnt="0"/>
      <dgm:spPr/>
    </dgm:pt>
    <dgm:pt modelId="{E2072ADB-6015-4E11-87CC-A28B535D606D}" type="pres">
      <dgm:prSet presAssocID="{771EF7C6-1249-483E-A47E-6148D5108ABC}" presName="conn2-1" presStyleLbl="parChTrans1D3" presStyleIdx="2" presStyleCnt="6"/>
      <dgm:spPr/>
      <dgm:t>
        <a:bodyPr/>
        <a:lstStyle/>
        <a:p>
          <a:pPr rtl="1"/>
          <a:endParaRPr lang="fa-IR"/>
        </a:p>
      </dgm:t>
    </dgm:pt>
    <dgm:pt modelId="{223E2D0C-B980-4ACA-9DA9-7550FA5E99F9}" type="pres">
      <dgm:prSet presAssocID="{771EF7C6-1249-483E-A47E-6148D5108ABC}" presName="connTx" presStyleLbl="parChTrans1D3" presStyleIdx="2" presStyleCnt="6"/>
      <dgm:spPr/>
      <dgm:t>
        <a:bodyPr/>
        <a:lstStyle/>
        <a:p>
          <a:endParaRPr lang="en-US"/>
        </a:p>
      </dgm:t>
    </dgm:pt>
    <dgm:pt modelId="{5DA25397-9E43-4281-9C85-AE3D143E4DFA}" type="pres">
      <dgm:prSet presAssocID="{C6FEB3E9-93F4-482B-9516-77CCFE6BC53C}" presName="root2" presStyleCnt="0"/>
      <dgm:spPr/>
    </dgm:pt>
    <dgm:pt modelId="{96CFE270-4C5B-46A4-AB7D-A4E1BB513711}" type="pres">
      <dgm:prSet presAssocID="{C6FEB3E9-93F4-482B-9516-77CCFE6BC53C}" presName="LevelTwoTextNode" presStyleLbl="node3" presStyleIdx="2" presStyleCnt="6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66280E3B-8697-4E3D-BDA9-99E13AEAE7D5}" type="pres">
      <dgm:prSet presAssocID="{C6FEB3E9-93F4-482B-9516-77CCFE6BC53C}" presName="level3hierChild" presStyleCnt="0"/>
      <dgm:spPr/>
    </dgm:pt>
    <dgm:pt modelId="{F930F529-9FAA-49A9-AF02-CCE7A182301B}" type="pres">
      <dgm:prSet presAssocID="{A97A5930-3C12-42E9-A198-24B4A5756A06}" presName="conn2-1" presStyleLbl="parChTrans1D2" presStyleIdx="1" presStyleCnt="2"/>
      <dgm:spPr/>
      <dgm:t>
        <a:bodyPr/>
        <a:lstStyle/>
        <a:p>
          <a:pPr rtl="1"/>
          <a:endParaRPr lang="fa-IR"/>
        </a:p>
      </dgm:t>
    </dgm:pt>
    <dgm:pt modelId="{8B6EA658-D94A-4C36-9B78-349984777323}" type="pres">
      <dgm:prSet presAssocID="{A97A5930-3C12-42E9-A198-24B4A5756A06}" presName="connTx" presStyleLbl="parChTrans1D2" presStyleIdx="1" presStyleCnt="2"/>
      <dgm:spPr/>
      <dgm:t>
        <a:bodyPr/>
        <a:lstStyle/>
        <a:p>
          <a:endParaRPr lang="en-US"/>
        </a:p>
      </dgm:t>
    </dgm:pt>
    <dgm:pt modelId="{816AA3E6-FFA7-43A8-86A7-1C6FA870C256}" type="pres">
      <dgm:prSet presAssocID="{340F920C-B5FB-437E-B87C-24AB3998E6D6}" presName="root2" presStyleCnt="0"/>
      <dgm:spPr/>
    </dgm:pt>
    <dgm:pt modelId="{A902D7E3-BE95-47D6-8BD6-7FFB462539ED}" type="pres">
      <dgm:prSet presAssocID="{340F920C-B5FB-437E-B87C-24AB3998E6D6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796B50D5-82B9-44AA-9A49-71163758FF42}" type="pres">
      <dgm:prSet presAssocID="{340F920C-B5FB-437E-B87C-24AB3998E6D6}" presName="level3hierChild" presStyleCnt="0"/>
      <dgm:spPr/>
    </dgm:pt>
    <dgm:pt modelId="{A8569CBF-0615-452C-8C82-18B208C85158}" type="pres">
      <dgm:prSet presAssocID="{53616FEA-83C8-4CC3-A541-BB09B4CB66D5}" presName="conn2-1" presStyleLbl="parChTrans1D3" presStyleIdx="3" presStyleCnt="6"/>
      <dgm:spPr/>
      <dgm:t>
        <a:bodyPr/>
        <a:lstStyle/>
        <a:p>
          <a:pPr rtl="1"/>
          <a:endParaRPr lang="fa-IR"/>
        </a:p>
      </dgm:t>
    </dgm:pt>
    <dgm:pt modelId="{B10830C4-9554-4291-9028-2BD0C4218774}" type="pres">
      <dgm:prSet presAssocID="{53616FEA-83C8-4CC3-A541-BB09B4CB66D5}" presName="connTx" presStyleLbl="parChTrans1D3" presStyleIdx="3" presStyleCnt="6"/>
      <dgm:spPr/>
      <dgm:t>
        <a:bodyPr/>
        <a:lstStyle/>
        <a:p>
          <a:endParaRPr lang="en-US"/>
        </a:p>
      </dgm:t>
    </dgm:pt>
    <dgm:pt modelId="{3C1B2685-B691-4BF4-BA6E-66AB3B3BBFFE}" type="pres">
      <dgm:prSet presAssocID="{8AD54D55-AAEE-48F4-9C85-0B605DF63F4D}" presName="root2" presStyleCnt="0"/>
      <dgm:spPr/>
    </dgm:pt>
    <dgm:pt modelId="{17F5E580-781F-43B8-B578-CDF405112003}" type="pres">
      <dgm:prSet presAssocID="{8AD54D55-AAEE-48F4-9C85-0B605DF63F4D}" presName="LevelTwoTextNode" presStyleLbl="node3" presStyleIdx="3" presStyleCnt="6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972C11BD-A6F4-4FC1-B08C-BA334C266F1B}" type="pres">
      <dgm:prSet presAssocID="{8AD54D55-AAEE-48F4-9C85-0B605DF63F4D}" presName="level3hierChild" presStyleCnt="0"/>
      <dgm:spPr/>
    </dgm:pt>
    <dgm:pt modelId="{A1F4AF19-C7BA-4209-90C0-214868BFB3D1}" type="pres">
      <dgm:prSet presAssocID="{D0EE1CE6-446A-4E35-AA56-507DE70A16D0}" presName="conn2-1" presStyleLbl="parChTrans1D3" presStyleIdx="4" presStyleCnt="6"/>
      <dgm:spPr/>
      <dgm:t>
        <a:bodyPr/>
        <a:lstStyle/>
        <a:p>
          <a:pPr rtl="1"/>
          <a:endParaRPr lang="fa-IR"/>
        </a:p>
      </dgm:t>
    </dgm:pt>
    <dgm:pt modelId="{95268481-6F19-482C-BEB1-B16912217BE4}" type="pres">
      <dgm:prSet presAssocID="{D0EE1CE6-446A-4E35-AA56-507DE70A16D0}" presName="connTx" presStyleLbl="parChTrans1D3" presStyleIdx="4" presStyleCnt="6"/>
      <dgm:spPr/>
      <dgm:t>
        <a:bodyPr/>
        <a:lstStyle/>
        <a:p>
          <a:endParaRPr lang="en-US"/>
        </a:p>
      </dgm:t>
    </dgm:pt>
    <dgm:pt modelId="{D158559A-21C5-4309-B358-F0164F9196C4}" type="pres">
      <dgm:prSet presAssocID="{2E090181-EA70-430C-B528-FEF2C2C70E9A}" presName="root2" presStyleCnt="0"/>
      <dgm:spPr/>
    </dgm:pt>
    <dgm:pt modelId="{8108E49F-F488-4C40-81F2-38BC73D521CC}" type="pres">
      <dgm:prSet presAssocID="{2E090181-EA70-430C-B528-FEF2C2C70E9A}" presName="LevelTwoTextNode" presStyleLbl="node3" presStyleIdx="4" presStyleCnt="6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8CD29C28-4D10-4B8D-9AAC-1A421E6FCA6C}" type="pres">
      <dgm:prSet presAssocID="{2E090181-EA70-430C-B528-FEF2C2C70E9A}" presName="level3hierChild" presStyleCnt="0"/>
      <dgm:spPr/>
    </dgm:pt>
    <dgm:pt modelId="{511A40B5-B122-4BF1-AA6D-81DBC736846D}" type="pres">
      <dgm:prSet presAssocID="{01AA863C-8A1F-465A-8D3B-D7D20B1907F7}" presName="conn2-1" presStyleLbl="parChTrans1D3" presStyleIdx="5" presStyleCnt="6"/>
      <dgm:spPr/>
      <dgm:t>
        <a:bodyPr/>
        <a:lstStyle/>
        <a:p>
          <a:pPr rtl="1"/>
          <a:endParaRPr lang="fa-IR"/>
        </a:p>
      </dgm:t>
    </dgm:pt>
    <dgm:pt modelId="{E46DE446-DD9E-4823-8892-C76A7494F04B}" type="pres">
      <dgm:prSet presAssocID="{01AA863C-8A1F-465A-8D3B-D7D20B1907F7}" presName="connTx" presStyleLbl="parChTrans1D3" presStyleIdx="5" presStyleCnt="6"/>
      <dgm:spPr/>
      <dgm:t>
        <a:bodyPr/>
        <a:lstStyle/>
        <a:p>
          <a:endParaRPr lang="en-US"/>
        </a:p>
      </dgm:t>
    </dgm:pt>
    <dgm:pt modelId="{383980B9-9B60-48A5-A54E-1E083AB858F1}" type="pres">
      <dgm:prSet presAssocID="{51354366-852E-4829-A840-F16CC00C1A8F}" presName="root2" presStyleCnt="0"/>
      <dgm:spPr/>
    </dgm:pt>
    <dgm:pt modelId="{CA25BD8F-9155-4EDD-A4ED-7B38D72FC841}" type="pres">
      <dgm:prSet presAssocID="{51354366-852E-4829-A840-F16CC00C1A8F}" presName="LevelTwoTextNode" presStyleLbl="node3" presStyleIdx="5" presStyleCnt="6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65EDE721-9028-4FA6-AFEB-4D514EA75ACD}" type="pres">
      <dgm:prSet presAssocID="{51354366-852E-4829-A840-F16CC00C1A8F}" presName="level3hierChild" presStyleCnt="0"/>
      <dgm:spPr/>
    </dgm:pt>
  </dgm:ptLst>
  <dgm:cxnLst>
    <dgm:cxn modelId="{847E5C2A-4D29-4627-9259-DD4F8B878BA8}" type="presOf" srcId="{A97A5930-3C12-42E9-A198-24B4A5756A06}" destId="{F930F529-9FAA-49A9-AF02-CCE7A182301B}" srcOrd="0" destOrd="0" presId="urn:microsoft.com/office/officeart/2005/8/layout/hierarchy2"/>
    <dgm:cxn modelId="{E11487C0-7678-41F5-A65B-136C2B12B902}" srcId="{340F920C-B5FB-437E-B87C-24AB3998E6D6}" destId="{51354366-852E-4829-A840-F16CC00C1A8F}" srcOrd="2" destOrd="0" parTransId="{01AA863C-8A1F-465A-8D3B-D7D20B1907F7}" sibTransId="{51E2D9A7-3EFE-461D-9DBB-33260577F613}"/>
    <dgm:cxn modelId="{89F083B3-F199-4F8A-A17B-C688C81BDE64}" type="presOf" srcId="{A97A5930-3C12-42E9-A198-24B4A5756A06}" destId="{8B6EA658-D94A-4C36-9B78-349984777323}" srcOrd="1" destOrd="0" presId="urn:microsoft.com/office/officeart/2005/8/layout/hierarchy2"/>
    <dgm:cxn modelId="{F5417FC9-A770-4DBC-95FB-68D58FF885A4}" type="presOf" srcId="{53616FEA-83C8-4CC3-A541-BB09B4CB66D5}" destId="{A8569CBF-0615-452C-8C82-18B208C85158}" srcOrd="0" destOrd="0" presId="urn:microsoft.com/office/officeart/2005/8/layout/hierarchy2"/>
    <dgm:cxn modelId="{F1602279-3779-4D13-9E53-4AFC30B960E8}" type="presOf" srcId="{C6FEB3E9-93F4-482B-9516-77CCFE6BC53C}" destId="{96CFE270-4C5B-46A4-AB7D-A4E1BB513711}" srcOrd="0" destOrd="0" presId="urn:microsoft.com/office/officeart/2005/8/layout/hierarchy2"/>
    <dgm:cxn modelId="{4E59EF77-8D52-460D-9F96-9451CAD9CF3C}" srcId="{FFE750E9-FDD8-40EA-958E-BF56D7F49694}" destId="{13AF9412-376D-40B6-848D-E2875E348855}" srcOrd="1" destOrd="0" parTransId="{47DF2AA1-D1E2-4974-97E0-267C71605348}" sibTransId="{75D5E942-65D3-4730-8019-2E1985D7BDDD}"/>
    <dgm:cxn modelId="{562554D0-06A1-409D-AAF3-2B884ED01DE5}" type="presOf" srcId="{AC8F6418-496C-49B9-9491-AA21C5C01FC8}" destId="{7A646465-DD4C-4FD2-A546-36CF874F9189}" srcOrd="0" destOrd="0" presId="urn:microsoft.com/office/officeart/2005/8/layout/hierarchy2"/>
    <dgm:cxn modelId="{EB396309-BABB-4C55-933A-FD73AC6A625B}" type="presOf" srcId="{51354366-852E-4829-A840-F16CC00C1A8F}" destId="{CA25BD8F-9155-4EDD-A4ED-7B38D72FC841}" srcOrd="0" destOrd="0" presId="urn:microsoft.com/office/officeart/2005/8/layout/hierarchy2"/>
    <dgm:cxn modelId="{0E1214CF-3BD5-41EE-A279-E4D1FCC82F40}" type="presOf" srcId="{AC8F6418-496C-49B9-9491-AA21C5C01FC8}" destId="{72922F21-33D2-4D08-A0CD-FAE322715F71}" srcOrd="1" destOrd="0" presId="urn:microsoft.com/office/officeart/2005/8/layout/hierarchy2"/>
    <dgm:cxn modelId="{CB6A3F3F-E07D-46EF-81CA-B6F3D5543E74}" type="presOf" srcId="{01AA863C-8A1F-465A-8D3B-D7D20B1907F7}" destId="{E46DE446-DD9E-4823-8892-C76A7494F04B}" srcOrd="1" destOrd="0" presId="urn:microsoft.com/office/officeart/2005/8/layout/hierarchy2"/>
    <dgm:cxn modelId="{C96FCDF1-9565-4E58-9DA6-9CF1A88B4539}" type="presOf" srcId="{096055DB-88F7-496E-93F5-88AC1D1C6BFE}" destId="{56F43088-9C7B-4C69-9363-F33679080E73}" srcOrd="0" destOrd="0" presId="urn:microsoft.com/office/officeart/2005/8/layout/hierarchy2"/>
    <dgm:cxn modelId="{1699D2A1-A6BD-4417-8549-F22FD16C9069}" srcId="{87DFDBB7-82CF-4F7B-9C9E-E86B47C07EC4}" destId="{096055DB-88F7-496E-93F5-88AC1D1C6BFE}" srcOrd="0" destOrd="0" parTransId="{50E59667-DB16-4677-9DD5-D9F4DF354248}" sibTransId="{D1116798-56E9-450C-90D5-B156242960C3}"/>
    <dgm:cxn modelId="{8FE63B42-C9D3-4D5C-A1D9-E3D7DA202117}" srcId="{340F920C-B5FB-437E-B87C-24AB3998E6D6}" destId="{2E090181-EA70-430C-B528-FEF2C2C70E9A}" srcOrd="1" destOrd="0" parTransId="{D0EE1CE6-446A-4E35-AA56-507DE70A16D0}" sibTransId="{D36CE6BC-4882-4D75-9770-492DAFDEC1D9}"/>
    <dgm:cxn modelId="{C8CE1266-7C8B-4CD9-A024-99A062F676F9}" srcId="{096055DB-88F7-496E-93F5-88AC1D1C6BFE}" destId="{340F920C-B5FB-437E-B87C-24AB3998E6D6}" srcOrd="1" destOrd="0" parTransId="{A97A5930-3C12-42E9-A198-24B4A5756A06}" sibTransId="{8288060D-D8A0-4DFE-984E-F57C0018B449}"/>
    <dgm:cxn modelId="{0C15B875-1605-4F3E-911F-FE425E83AE6C}" srcId="{340F920C-B5FB-437E-B87C-24AB3998E6D6}" destId="{8AD54D55-AAEE-48F4-9C85-0B605DF63F4D}" srcOrd="0" destOrd="0" parTransId="{53616FEA-83C8-4CC3-A541-BB09B4CB66D5}" sibTransId="{788CA56B-4236-44D8-A973-10252CD153E4}"/>
    <dgm:cxn modelId="{BD73ACFA-8CC2-4F70-8A90-A49DEEEFD4DA}" type="presOf" srcId="{53616FEA-83C8-4CC3-A541-BB09B4CB66D5}" destId="{B10830C4-9554-4291-9028-2BD0C4218774}" srcOrd="1" destOrd="0" presId="urn:microsoft.com/office/officeart/2005/8/layout/hierarchy2"/>
    <dgm:cxn modelId="{A0A57F44-011E-4CCB-9919-9AAD82F22EB5}" type="presOf" srcId="{771EF7C6-1249-483E-A47E-6148D5108ABC}" destId="{E2072ADB-6015-4E11-87CC-A28B535D606D}" srcOrd="0" destOrd="0" presId="urn:microsoft.com/office/officeart/2005/8/layout/hierarchy2"/>
    <dgm:cxn modelId="{48704379-8504-4593-9E84-5D7560A1CB11}" type="presOf" srcId="{47DF2AA1-D1E2-4974-97E0-267C71605348}" destId="{11B24B09-00F5-4346-A1EC-DB8D9E7B3509}" srcOrd="1" destOrd="0" presId="urn:microsoft.com/office/officeart/2005/8/layout/hierarchy2"/>
    <dgm:cxn modelId="{876DEA11-0CC3-4841-9BE5-7405AD1B562A}" type="presOf" srcId="{2E090181-EA70-430C-B528-FEF2C2C70E9A}" destId="{8108E49F-F488-4C40-81F2-38BC73D521CC}" srcOrd="0" destOrd="0" presId="urn:microsoft.com/office/officeart/2005/8/layout/hierarchy2"/>
    <dgm:cxn modelId="{71317EBD-E023-4286-9B66-208541B07BE4}" type="presOf" srcId="{8AD54D55-AAEE-48F4-9C85-0B605DF63F4D}" destId="{17F5E580-781F-43B8-B578-CDF405112003}" srcOrd="0" destOrd="0" presId="urn:microsoft.com/office/officeart/2005/8/layout/hierarchy2"/>
    <dgm:cxn modelId="{01E35457-DC37-4792-8481-4071571A0EC3}" type="presOf" srcId="{87DFDBB7-82CF-4F7B-9C9E-E86B47C07EC4}" destId="{F59557FE-B336-419C-AF23-5CE164093D6F}" srcOrd="0" destOrd="0" presId="urn:microsoft.com/office/officeart/2005/8/layout/hierarchy2"/>
    <dgm:cxn modelId="{127260DC-6D04-4A53-86BA-32E2E52A17FA}" type="presOf" srcId="{47DF2AA1-D1E2-4974-97E0-267C71605348}" destId="{F0D63456-E305-4505-8636-BA02A10AF146}" srcOrd="0" destOrd="0" presId="urn:microsoft.com/office/officeart/2005/8/layout/hierarchy2"/>
    <dgm:cxn modelId="{808F40F5-869A-4DD6-8FB8-D2E099376120}" type="presOf" srcId="{3351A7DC-0EFE-4CCC-90B8-5772C4EE64F1}" destId="{E7A3A919-D592-44E7-BDF1-6D5D27517E92}" srcOrd="0" destOrd="0" presId="urn:microsoft.com/office/officeart/2005/8/layout/hierarchy2"/>
    <dgm:cxn modelId="{520E420D-C168-4E13-B83A-DE8F5ED37331}" type="presOf" srcId="{771EF7C6-1249-483E-A47E-6148D5108ABC}" destId="{223E2D0C-B980-4ACA-9DA9-7550FA5E99F9}" srcOrd="1" destOrd="0" presId="urn:microsoft.com/office/officeart/2005/8/layout/hierarchy2"/>
    <dgm:cxn modelId="{A8F34878-E8D2-41D9-BBD4-0BD1F54A576D}" srcId="{096055DB-88F7-496E-93F5-88AC1D1C6BFE}" destId="{FFE750E9-FDD8-40EA-958E-BF56D7F49694}" srcOrd="0" destOrd="0" parTransId="{AC8F6418-496C-49B9-9491-AA21C5C01FC8}" sibTransId="{2DEE7D2D-9082-4B50-BCC1-FF4731B982D8}"/>
    <dgm:cxn modelId="{588B59CB-E9E4-448F-9AC8-DA634B8F9240}" type="presOf" srcId="{13AF9412-376D-40B6-848D-E2875E348855}" destId="{DA96CA3B-66DC-4D5D-B94D-EAD66AB07B9A}" srcOrd="0" destOrd="0" presId="urn:microsoft.com/office/officeart/2005/8/layout/hierarchy2"/>
    <dgm:cxn modelId="{0ED06512-6EE0-459D-B891-8DDBCC2B538A}" type="presOf" srcId="{340F920C-B5FB-437E-B87C-24AB3998E6D6}" destId="{A902D7E3-BE95-47D6-8BD6-7FFB462539ED}" srcOrd="0" destOrd="0" presId="urn:microsoft.com/office/officeart/2005/8/layout/hierarchy2"/>
    <dgm:cxn modelId="{87818D77-E366-40CD-ACA1-6055947D880A}" type="presOf" srcId="{01AA863C-8A1F-465A-8D3B-D7D20B1907F7}" destId="{511A40B5-B122-4BF1-AA6D-81DBC736846D}" srcOrd="0" destOrd="0" presId="urn:microsoft.com/office/officeart/2005/8/layout/hierarchy2"/>
    <dgm:cxn modelId="{C2F1F625-16B9-42DA-AB63-74EAF5D169BD}" type="presOf" srcId="{70839E5C-8155-4AB3-B908-A5223E78A1D7}" destId="{473B0D8B-E8D6-4EBF-AF8D-F29077FD80B0}" srcOrd="0" destOrd="0" presId="urn:microsoft.com/office/officeart/2005/8/layout/hierarchy2"/>
    <dgm:cxn modelId="{40C23381-1FA8-47E8-BF29-1FB00393A82B}" type="presOf" srcId="{D0EE1CE6-446A-4E35-AA56-507DE70A16D0}" destId="{95268481-6F19-482C-BEB1-B16912217BE4}" srcOrd="1" destOrd="0" presId="urn:microsoft.com/office/officeart/2005/8/layout/hierarchy2"/>
    <dgm:cxn modelId="{1D2F31C5-FE6E-4811-BF78-D3A987804832}" type="presOf" srcId="{FFE750E9-FDD8-40EA-958E-BF56D7F49694}" destId="{91DD97A1-CE50-4F58-9DA6-572AFBF2D1A7}" srcOrd="0" destOrd="0" presId="urn:microsoft.com/office/officeart/2005/8/layout/hierarchy2"/>
    <dgm:cxn modelId="{A458859F-BFB4-4667-9457-F0BD2A45D284}" type="presOf" srcId="{D0EE1CE6-446A-4E35-AA56-507DE70A16D0}" destId="{A1F4AF19-C7BA-4209-90C0-214868BFB3D1}" srcOrd="0" destOrd="0" presId="urn:microsoft.com/office/officeart/2005/8/layout/hierarchy2"/>
    <dgm:cxn modelId="{CFBB4DB3-2DFF-481E-B0A9-930293FB7815}" srcId="{FFE750E9-FDD8-40EA-958E-BF56D7F49694}" destId="{C6FEB3E9-93F4-482B-9516-77CCFE6BC53C}" srcOrd="2" destOrd="0" parTransId="{771EF7C6-1249-483E-A47E-6148D5108ABC}" sibTransId="{962845B5-3A75-4EF6-AFEF-45C047CB7793}"/>
    <dgm:cxn modelId="{2954FCF8-7A31-4320-A76E-97D8C3A186F0}" type="presOf" srcId="{70839E5C-8155-4AB3-B908-A5223E78A1D7}" destId="{50C8877D-11C6-4E61-879A-7AB40D16B139}" srcOrd="1" destOrd="0" presId="urn:microsoft.com/office/officeart/2005/8/layout/hierarchy2"/>
    <dgm:cxn modelId="{A1517097-EB66-49C1-A5D5-0EC5CD4E2568}" srcId="{FFE750E9-FDD8-40EA-958E-BF56D7F49694}" destId="{3351A7DC-0EFE-4CCC-90B8-5772C4EE64F1}" srcOrd="0" destOrd="0" parTransId="{70839E5C-8155-4AB3-B908-A5223E78A1D7}" sibTransId="{053B058A-5784-48E3-BE3A-FD5B85173B02}"/>
    <dgm:cxn modelId="{1A76DD65-197A-42E7-926C-4189DFC45A8A}" type="presParOf" srcId="{F59557FE-B336-419C-AF23-5CE164093D6F}" destId="{B04904DE-BD16-4EF5-943F-445BA056E6B8}" srcOrd="0" destOrd="0" presId="urn:microsoft.com/office/officeart/2005/8/layout/hierarchy2"/>
    <dgm:cxn modelId="{C6AC6FEF-F718-4418-83A7-EE0BCDF80A13}" type="presParOf" srcId="{B04904DE-BD16-4EF5-943F-445BA056E6B8}" destId="{56F43088-9C7B-4C69-9363-F33679080E73}" srcOrd="0" destOrd="0" presId="urn:microsoft.com/office/officeart/2005/8/layout/hierarchy2"/>
    <dgm:cxn modelId="{BCF0F3BA-BB4F-40FB-8349-868BF5B81975}" type="presParOf" srcId="{B04904DE-BD16-4EF5-943F-445BA056E6B8}" destId="{3BA7A3BC-836E-4C1B-A4B4-DF42C48CB78B}" srcOrd="1" destOrd="0" presId="urn:microsoft.com/office/officeart/2005/8/layout/hierarchy2"/>
    <dgm:cxn modelId="{AD4249C6-DA0C-42FC-9C68-CE5CCDCA8F0D}" type="presParOf" srcId="{3BA7A3BC-836E-4C1B-A4B4-DF42C48CB78B}" destId="{7A646465-DD4C-4FD2-A546-36CF874F9189}" srcOrd="0" destOrd="0" presId="urn:microsoft.com/office/officeart/2005/8/layout/hierarchy2"/>
    <dgm:cxn modelId="{7354D91C-B94E-493F-B19D-7642ADB0BF8A}" type="presParOf" srcId="{7A646465-DD4C-4FD2-A546-36CF874F9189}" destId="{72922F21-33D2-4D08-A0CD-FAE322715F71}" srcOrd="0" destOrd="0" presId="urn:microsoft.com/office/officeart/2005/8/layout/hierarchy2"/>
    <dgm:cxn modelId="{8D1225C0-6243-441C-BDB8-7D9260315A1D}" type="presParOf" srcId="{3BA7A3BC-836E-4C1B-A4B4-DF42C48CB78B}" destId="{8A542674-2D46-44B2-BD4B-DF380AA39614}" srcOrd="1" destOrd="0" presId="urn:microsoft.com/office/officeart/2005/8/layout/hierarchy2"/>
    <dgm:cxn modelId="{E3488F12-C880-4F5C-93E2-5A024FFBE2A6}" type="presParOf" srcId="{8A542674-2D46-44B2-BD4B-DF380AA39614}" destId="{91DD97A1-CE50-4F58-9DA6-572AFBF2D1A7}" srcOrd="0" destOrd="0" presId="urn:microsoft.com/office/officeart/2005/8/layout/hierarchy2"/>
    <dgm:cxn modelId="{6349614E-5D2E-48D3-A30B-C62120FF1D04}" type="presParOf" srcId="{8A542674-2D46-44B2-BD4B-DF380AA39614}" destId="{FD2100D1-E809-4D57-8910-6D78BCE49DA6}" srcOrd="1" destOrd="0" presId="urn:microsoft.com/office/officeart/2005/8/layout/hierarchy2"/>
    <dgm:cxn modelId="{4231603C-8AE6-4C89-B7A2-48D6092F062E}" type="presParOf" srcId="{FD2100D1-E809-4D57-8910-6D78BCE49DA6}" destId="{473B0D8B-E8D6-4EBF-AF8D-F29077FD80B0}" srcOrd="0" destOrd="0" presId="urn:microsoft.com/office/officeart/2005/8/layout/hierarchy2"/>
    <dgm:cxn modelId="{888BA463-0C9F-4381-994F-91A8C5F43BFC}" type="presParOf" srcId="{473B0D8B-E8D6-4EBF-AF8D-F29077FD80B0}" destId="{50C8877D-11C6-4E61-879A-7AB40D16B139}" srcOrd="0" destOrd="0" presId="urn:microsoft.com/office/officeart/2005/8/layout/hierarchy2"/>
    <dgm:cxn modelId="{4E5CC3CB-41E2-41D7-83DE-9BCF51EB5ACA}" type="presParOf" srcId="{FD2100D1-E809-4D57-8910-6D78BCE49DA6}" destId="{EFABAC55-C1D2-4AED-A27D-27EAB44E0E11}" srcOrd="1" destOrd="0" presId="urn:microsoft.com/office/officeart/2005/8/layout/hierarchy2"/>
    <dgm:cxn modelId="{06076881-6F54-4B88-8B9C-A91DE0B883B5}" type="presParOf" srcId="{EFABAC55-C1D2-4AED-A27D-27EAB44E0E11}" destId="{E7A3A919-D592-44E7-BDF1-6D5D27517E92}" srcOrd="0" destOrd="0" presId="urn:microsoft.com/office/officeart/2005/8/layout/hierarchy2"/>
    <dgm:cxn modelId="{20BF62EC-4035-4707-862E-950747826227}" type="presParOf" srcId="{EFABAC55-C1D2-4AED-A27D-27EAB44E0E11}" destId="{33114960-9618-4388-8ABE-DB38E0D3DAAA}" srcOrd="1" destOrd="0" presId="urn:microsoft.com/office/officeart/2005/8/layout/hierarchy2"/>
    <dgm:cxn modelId="{8C9D41CC-81B4-4D16-BE25-D3D706DC194B}" type="presParOf" srcId="{FD2100D1-E809-4D57-8910-6D78BCE49DA6}" destId="{F0D63456-E305-4505-8636-BA02A10AF146}" srcOrd="2" destOrd="0" presId="urn:microsoft.com/office/officeart/2005/8/layout/hierarchy2"/>
    <dgm:cxn modelId="{2AE492A8-0BEF-4370-9666-7E7B7F4C9570}" type="presParOf" srcId="{F0D63456-E305-4505-8636-BA02A10AF146}" destId="{11B24B09-00F5-4346-A1EC-DB8D9E7B3509}" srcOrd="0" destOrd="0" presId="urn:microsoft.com/office/officeart/2005/8/layout/hierarchy2"/>
    <dgm:cxn modelId="{6C07D906-09D1-4FFA-9051-DF05B40743AC}" type="presParOf" srcId="{FD2100D1-E809-4D57-8910-6D78BCE49DA6}" destId="{51A9EDBB-985B-40AC-9236-5C8A6CB00FDD}" srcOrd="3" destOrd="0" presId="urn:microsoft.com/office/officeart/2005/8/layout/hierarchy2"/>
    <dgm:cxn modelId="{53D4732E-59AA-45C1-B34F-8DB58CDADEE6}" type="presParOf" srcId="{51A9EDBB-985B-40AC-9236-5C8A6CB00FDD}" destId="{DA96CA3B-66DC-4D5D-B94D-EAD66AB07B9A}" srcOrd="0" destOrd="0" presId="urn:microsoft.com/office/officeart/2005/8/layout/hierarchy2"/>
    <dgm:cxn modelId="{EC31248A-B557-466B-9F0E-553F33922650}" type="presParOf" srcId="{51A9EDBB-985B-40AC-9236-5C8A6CB00FDD}" destId="{0D22F1F0-B2F5-4C1C-978C-BC58804151C9}" srcOrd="1" destOrd="0" presId="urn:microsoft.com/office/officeart/2005/8/layout/hierarchy2"/>
    <dgm:cxn modelId="{0792F529-6FA8-4E81-903A-A8412C50AEEA}" type="presParOf" srcId="{FD2100D1-E809-4D57-8910-6D78BCE49DA6}" destId="{E2072ADB-6015-4E11-87CC-A28B535D606D}" srcOrd="4" destOrd="0" presId="urn:microsoft.com/office/officeart/2005/8/layout/hierarchy2"/>
    <dgm:cxn modelId="{F5988318-42F0-476D-A5FE-6699BA2F1B7B}" type="presParOf" srcId="{E2072ADB-6015-4E11-87CC-A28B535D606D}" destId="{223E2D0C-B980-4ACA-9DA9-7550FA5E99F9}" srcOrd="0" destOrd="0" presId="urn:microsoft.com/office/officeart/2005/8/layout/hierarchy2"/>
    <dgm:cxn modelId="{409A63C7-80EE-4AAE-8441-D7BAFF8F97E6}" type="presParOf" srcId="{FD2100D1-E809-4D57-8910-6D78BCE49DA6}" destId="{5DA25397-9E43-4281-9C85-AE3D143E4DFA}" srcOrd="5" destOrd="0" presId="urn:microsoft.com/office/officeart/2005/8/layout/hierarchy2"/>
    <dgm:cxn modelId="{744C9F33-17D6-45A2-B036-34CFB78FD527}" type="presParOf" srcId="{5DA25397-9E43-4281-9C85-AE3D143E4DFA}" destId="{96CFE270-4C5B-46A4-AB7D-A4E1BB513711}" srcOrd="0" destOrd="0" presId="urn:microsoft.com/office/officeart/2005/8/layout/hierarchy2"/>
    <dgm:cxn modelId="{E1827CA5-098B-4CBC-9DF7-6BD64360E6C2}" type="presParOf" srcId="{5DA25397-9E43-4281-9C85-AE3D143E4DFA}" destId="{66280E3B-8697-4E3D-BDA9-99E13AEAE7D5}" srcOrd="1" destOrd="0" presId="urn:microsoft.com/office/officeart/2005/8/layout/hierarchy2"/>
    <dgm:cxn modelId="{D575C824-CC15-4605-A61A-AB4533A0B1FB}" type="presParOf" srcId="{3BA7A3BC-836E-4C1B-A4B4-DF42C48CB78B}" destId="{F930F529-9FAA-49A9-AF02-CCE7A182301B}" srcOrd="2" destOrd="0" presId="urn:microsoft.com/office/officeart/2005/8/layout/hierarchy2"/>
    <dgm:cxn modelId="{48E2A0CD-6B16-46D9-9C79-407606EDA636}" type="presParOf" srcId="{F930F529-9FAA-49A9-AF02-CCE7A182301B}" destId="{8B6EA658-D94A-4C36-9B78-349984777323}" srcOrd="0" destOrd="0" presId="urn:microsoft.com/office/officeart/2005/8/layout/hierarchy2"/>
    <dgm:cxn modelId="{12D4C715-3C45-4D10-A071-2FC5D144C158}" type="presParOf" srcId="{3BA7A3BC-836E-4C1B-A4B4-DF42C48CB78B}" destId="{816AA3E6-FFA7-43A8-86A7-1C6FA870C256}" srcOrd="3" destOrd="0" presId="urn:microsoft.com/office/officeart/2005/8/layout/hierarchy2"/>
    <dgm:cxn modelId="{5647584A-A323-42B3-A544-C674C299D145}" type="presParOf" srcId="{816AA3E6-FFA7-43A8-86A7-1C6FA870C256}" destId="{A902D7E3-BE95-47D6-8BD6-7FFB462539ED}" srcOrd="0" destOrd="0" presId="urn:microsoft.com/office/officeart/2005/8/layout/hierarchy2"/>
    <dgm:cxn modelId="{CA48B758-29E8-40FF-9664-DA4F7CD4FF05}" type="presParOf" srcId="{816AA3E6-FFA7-43A8-86A7-1C6FA870C256}" destId="{796B50D5-82B9-44AA-9A49-71163758FF42}" srcOrd="1" destOrd="0" presId="urn:microsoft.com/office/officeart/2005/8/layout/hierarchy2"/>
    <dgm:cxn modelId="{2BC3A2DE-3AA7-4DE9-83B7-374C2D312952}" type="presParOf" srcId="{796B50D5-82B9-44AA-9A49-71163758FF42}" destId="{A8569CBF-0615-452C-8C82-18B208C85158}" srcOrd="0" destOrd="0" presId="urn:microsoft.com/office/officeart/2005/8/layout/hierarchy2"/>
    <dgm:cxn modelId="{371B626E-DE19-451F-BFE2-A79DD10FB25A}" type="presParOf" srcId="{A8569CBF-0615-452C-8C82-18B208C85158}" destId="{B10830C4-9554-4291-9028-2BD0C4218774}" srcOrd="0" destOrd="0" presId="urn:microsoft.com/office/officeart/2005/8/layout/hierarchy2"/>
    <dgm:cxn modelId="{D5B859BA-025E-4356-BE3E-0523D02E01B7}" type="presParOf" srcId="{796B50D5-82B9-44AA-9A49-71163758FF42}" destId="{3C1B2685-B691-4BF4-BA6E-66AB3B3BBFFE}" srcOrd="1" destOrd="0" presId="urn:microsoft.com/office/officeart/2005/8/layout/hierarchy2"/>
    <dgm:cxn modelId="{45E9FF31-2033-432E-8C39-8E477D0F80D2}" type="presParOf" srcId="{3C1B2685-B691-4BF4-BA6E-66AB3B3BBFFE}" destId="{17F5E580-781F-43B8-B578-CDF405112003}" srcOrd="0" destOrd="0" presId="urn:microsoft.com/office/officeart/2005/8/layout/hierarchy2"/>
    <dgm:cxn modelId="{CE3CABA0-F844-442C-A6EC-F1EC5158C916}" type="presParOf" srcId="{3C1B2685-B691-4BF4-BA6E-66AB3B3BBFFE}" destId="{972C11BD-A6F4-4FC1-B08C-BA334C266F1B}" srcOrd="1" destOrd="0" presId="urn:microsoft.com/office/officeart/2005/8/layout/hierarchy2"/>
    <dgm:cxn modelId="{96DB8758-66CA-409D-A253-DCAF173DC841}" type="presParOf" srcId="{796B50D5-82B9-44AA-9A49-71163758FF42}" destId="{A1F4AF19-C7BA-4209-90C0-214868BFB3D1}" srcOrd="2" destOrd="0" presId="urn:microsoft.com/office/officeart/2005/8/layout/hierarchy2"/>
    <dgm:cxn modelId="{5F381468-DBC6-4198-92DB-E5006C9E7E89}" type="presParOf" srcId="{A1F4AF19-C7BA-4209-90C0-214868BFB3D1}" destId="{95268481-6F19-482C-BEB1-B16912217BE4}" srcOrd="0" destOrd="0" presId="urn:microsoft.com/office/officeart/2005/8/layout/hierarchy2"/>
    <dgm:cxn modelId="{68930479-5D3D-4E7E-9A6E-5F0F9F273C39}" type="presParOf" srcId="{796B50D5-82B9-44AA-9A49-71163758FF42}" destId="{D158559A-21C5-4309-B358-F0164F9196C4}" srcOrd="3" destOrd="0" presId="urn:microsoft.com/office/officeart/2005/8/layout/hierarchy2"/>
    <dgm:cxn modelId="{3052D095-BD65-4C3F-B529-E88771F3DB8A}" type="presParOf" srcId="{D158559A-21C5-4309-B358-F0164F9196C4}" destId="{8108E49F-F488-4C40-81F2-38BC73D521CC}" srcOrd="0" destOrd="0" presId="urn:microsoft.com/office/officeart/2005/8/layout/hierarchy2"/>
    <dgm:cxn modelId="{DCC4812A-5ADC-4589-A802-9027FF01791E}" type="presParOf" srcId="{D158559A-21C5-4309-B358-F0164F9196C4}" destId="{8CD29C28-4D10-4B8D-9AAC-1A421E6FCA6C}" srcOrd="1" destOrd="0" presId="urn:microsoft.com/office/officeart/2005/8/layout/hierarchy2"/>
    <dgm:cxn modelId="{B63DDBF1-647A-4BDA-A658-8E85B4B45CFA}" type="presParOf" srcId="{796B50D5-82B9-44AA-9A49-71163758FF42}" destId="{511A40B5-B122-4BF1-AA6D-81DBC736846D}" srcOrd="4" destOrd="0" presId="urn:microsoft.com/office/officeart/2005/8/layout/hierarchy2"/>
    <dgm:cxn modelId="{0BC28CAF-7A34-40D5-8BFD-E2C75DEDC828}" type="presParOf" srcId="{511A40B5-B122-4BF1-AA6D-81DBC736846D}" destId="{E46DE446-DD9E-4823-8892-C76A7494F04B}" srcOrd="0" destOrd="0" presId="urn:microsoft.com/office/officeart/2005/8/layout/hierarchy2"/>
    <dgm:cxn modelId="{ED4E46AC-D2F0-4F87-A0FE-B4ABF17857E0}" type="presParOf" srcId="{796B50D5-82B9-44AA-9A49-71163758FF42}" destId="{383980B9-9B60-48A5-A54E-1E083AB858F1}" srcOrd="5" destOrd="0" presId="urn:microsoft.com/office/officeart/2005/8/layout/hierarchy2"/>
    <dgm:cxn modelId="{068AF58C-AB68-4180-9C63-540356E2F2B0}" type="presParOf" srcId="{383980B9-9B60-48A5-A54E-1E083AB858F1}" destId="{CA25BD8F-9155-4EDD-A4ED-7B38D72FC841}" srcOrd="0" destOrd="0" presId="urn:microsoft.com/office/officeart/2005/8/layout/hierarchy2"/>
    <dgm:cxn modelId="{DA6106A2-E5D8-418A-9556-B9D9F8A3681E}" type="presParOf" srcId="{383980B9-9B60-48A5-A54E-1E083AB858F1}" destId="{65EDE721-9028-4FA6-AFEB-4D514EA75AC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8B6C970-6F16-4D5F-9BD9-3AAA20163B88}" type="doc">
      <dgm:prSet loTypeId="urn:microsoft.com/office/officeart/2005/8/layout/process1" loCatId="process" qsTypeId="urn:microsoft.com/office/officeart/2005/8/quickstyle/3d2" qsCatId="3D" csTypeId="urn:microsoft.com/office/officeart/2005/8/colors/accent6_3" csCatId="accent6" phldr="1"/>
      <dgm:spPr/>
    </dgm:pt>
    <dgm:pt modelId="{DBF9C771-9E3D-470E-BBA7-4954A9B4E953}">
      <dgm:prSet phldrT="[Text]"/>
      <dgm:spPr/>
      <dgm:t>
        <a:bodyPr/>
        <a:lstStyle/>
        <a:p>
          <a:pPr algn="ctr" rtl="1"/>
          <a:r>
            <a:rPr lang="en-US" dirty="0" smtClean="0"/>
            <a:t>Exposure</a:t>
          </a:r>
          <a:endParaRPr lang="fa-IR" dirty="0"/>
        </a:p>
      </dgm:t>
    </dgm:pt>
    <dgm:pt modelId="{67306D5D-5176-4D5A-96A2-0220E787DC35}" type="parTrans" cxnId="{F362E425-B239-4BF9-883A-32440554939D}">
      <dgm:prSet/>
      <dgm:spPr/>
      <dgm:t>
        <a:bodyPr/>
        <a:lstStyle/>
        <a:p>
          <a:pPr algn="ctr" rtl="1"/>
          <a:endParaRPr lang="fa-IR"/>
        </a:p>
      </dgm:t>
    </dgm:pt>
    <dgm:pt modelId="{02A5AA8B-7F96-4C2B-877D-EC0858456350}" type="sibTrans" cxnId="{F362E425-B239-4BF9-883A-32440554939D}">
      <dgm:prSet/>
      <dgm:spPr/>
      <dgm:t>
        <a:bodyPr/>
        <a:lstStyle/>
        <a:p>
          <a:pPr algn="ctr" rtl="1"/>
          <a:endParaRPr lang="fa-IR"/>
        </a:p>
      </dgm:t>
    </dgm:pt>
    <dgm:pt modelId="{D157777C-2DD4-4774-A70D-BCC2E999165A}">
      <dgm:prSet phldrT="[Text]"/>
      <dgm:spPr/>
      <dgm:t>
        <a:bodyPr/>
        <a:lstStyle/>
        <a:p>
          <a:pPr algn="ctr" rtl="1"/>
          <a:r>
            <a:rPr lang="en-US" dirty="0" smtClean="0"/>
            <a:t>Outcome</a:t>
          </a:r>
          <a:endParaRPr lang="fa-IR" dirty="0"/>
        </a:p>
      </dgm:t>
    </dgm:pt>
    <dgm:pt modelId="{3335AEB8-2AB1-4518-A3F8-6EB54937621D}" type="parTrans" cxnId="{EBD2F999-2585-4F6F-9333-CDAF96EA7551}">
      <dgm:prSet/>
      <dgm:spPr/>
      <dgm:t>
        <a:bodyPr/>
        <a:lstStyle/>
        <a:p>
          <a:pPr algn="ctr" rtl="1"/>
          <a:endParaRPr lang="fa-IR"/>
        </a:p>
      </dgm:t>
    </dgm:pt>
    <dgm:pt modelId="{C168CE47-035C-4A24-8B26-9151B899DB4C}" type="sibTrans" cxnId="{EBD2F999-2585-4F6F-9333-CDAF96EA7551}">
      <dgm:prSet/>
      <dgm:spPr/>
      <dgm:t>
        <a:bodyPr/>
        <a:lstStyle/>
        <a:p>
          <a:pPr algn="ctr" rtl="1"/>
          <a:endParaRPr lang="fa-IR"/>
        </a:p>
      </dgm:t>
    </dgm:pt>
    <dgm:pt modelId="{3A1564F0-8E40-4617-BB5D-EC76FD8BFF59}" type="pres">
      <dgm:prSet presAssocID="{78B6C970-6F16-4D5F-9BD9-3AAA20163B88}" presName="Name0" presStyleCnt="0">
        <dgm:presLayoutVars>
          <dgm:dir/>
          <dgm:resizeHandles val="exact"/>
        </dgm:presLayoutVars>
      </dgm:prSet>
      <dgm:spPr/>
    </dgm:pt>
    <dgm:pt modelId="{F6AD9674-FA17-49A8-AA85-DF4C5B6AAF19}" type="pres">
      <dgm:prSet presAssocID="{DBF9C771-9E3D-470E-BBA7-4954A9B4E953}" presName="node" presStyleLbl="node1" presStyleIdx="0" presStyleCnt="2" custScaleX="34976" custScaleY="190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66493B-8E86-43E4-8423-1DEF65D2305F}" type="pres">
      <dgm:prSet presAssocID="{02A5AA8B-7F96-4C2B-877D-EC0858456350}" presName="sibTrans" presStyleLbl="sibTrans2D1" presStyleIdx="0" presStyleCnt="1" custAng="10800000" custScaleX="162588" custScaleY="15795"/>
      <dgm:spPr/>
      <dgm:t>
        <a:bodyPr/>
        <a:lstStyle/>
        <a:p>
          <a:endParaRPr lang="en-US"/>
        </a:p>
      </dgm:t>
    </dgm:pt>
    <dgm:pt modelId="{8BDA03B2-7E4A-4EC0-9172-F3C219CA942A}" type="pres">
      <dgm:prSet presAssocID="{02A5AA8B-7F96-4C2B-877D-EC0858456350}" presName="connectorText" presStyleLbl="sibTrans2D1" presStyleIdx="0" presStyleCnt="1"/>
      <dgm:spPr/>
      <dgm:t>
        <a:bodyPr/>
        <a:lstStyle/>
        <a:p>
          <a:endParaRPr lang="en-US"/>
        </a:p>
      </dgm:t>
    </dgm:pt>
    <dgm:pt modelId="{21827F1D-0C1C-48E4-919B-294787BA6485}" type="pres">
      <dgm:prSet presAssocID="{D157777C-2DD4-4774-A70D-BCC2E999165A}" presName="node" presStyleLbl="node1" presStyleIdx="1" presStyleCnt="2" custScaleX="33557" custScaleY="19097" custLinFactX="-1650" custLinFactNeighborX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86047BE-7CCE-4C10-AFD9-F20A497B84E7}" type="presOf" srcId="{78B6C970-6F16-4D5F-9BD9-3AAA20163B88}" destId="{3A1564F0-8E40-4617-BB5D-EC76FD8BFF59}" srcOrd="0" destOrd="0" presId="urn:microsoft.com/office/officeart/2005/8/layout/process1"/>
    <dgm:cxn modelId="{862AA345-BD91-4AC0-935C-E8BB8F5A98D5}" type="presOf" srcId="{02A5AA8B-7F96-4C2B-877D-EC0858456350}" destId="{BE66493B-8E86-43E4-8423-1DEF65D2305F}" srcOrd="0" destOrd="0" presId="urn:microsoft.com/office/officeart/2005/8/layout/process1"/>
    <dgm:cxn modelId="{F362E425-B239-4BF9-883A-32440554939D}" srcId="{78B6C970-6F16-4D5F-9BD9-3AAA20163B88}" destId="{DBF9C771-9E3D-470E-BBA7-4954A9B4E953}" srcOrd="0" destOrd="0" parTransId="{67306D5D-5176-4D5A-96A2-0220E787DC35}" sibTransId="{02A5AA8B-7F96-4C2B-877D-EC0858456350}"/>
    <dgm:cxn modelId="{6A403909-CA64-4B69-B80F-939170952DB0}" type="presOf" srcId="{02A5AA8B-7F96-4C2B-877D-EC0858456350}" destId="{8BDA03B2-7E4A-4EC0-9172-F3C219CA942A}" srcOrd="1" destOrd="0" presId="urn:microsoft.com/office/officeart/2005/8/layout/process1"/>
    <dgm:cxn modelId="{F00557C5-2893-43E8-9821-C4F1687F271D}" type="presOf" srcId="{D157777C-2DD4-4774-A70D-BCC2E999165A}" destId="{21827F1D-0C1C-48E4-919B-294787BA6485}" srcOrd="0" destOrd="0" presId="urn:microsoft.com/office/officeart/2005/8/layout/process1"/>
    <dgm:cxn modelId="{EBD2F999-2585-4F6F-9333-CDAF96EA7551}" srcId="{78B6C970-6F16-4D5F-9BD9-3AAA20163B88}" destId="{D157777C-2DD4-4774-A70D-BCC2E999165A}" srcOrd="1" destOrd="0" parTransId="{3335AEB8-2AB1-4518-A3F8-6EB54937621D}" sibTransId="{C168CE47-035C-4A24-8B26-9151B899DB4C}"/>
    <dgm:cxn modelId="{444EA3F9-21FF-452E-A9A3-859BC547F8B7}" type="presOf" srcId="{DBF9C771-9E3D-470E-BBA7-4954A9B4E953}" destId="{F6AD9674-FA17-49A8-AA85-DF4C5B6AAF19}" srcOrd="0" destOrd="0" presId="urn:microsoft.com/office/officeart/2005/8/layout/process1"/>
    <dgm:cxn modelId="{A1C1556A-443E-4990-AB7E-46EDFFFE2A5B}" type="presParOf" srcId="{3A1564F0-8E40-4617-BB5D-EC76FD8BFF59}" destId="{F6AD9674-FA17-49A8-AA85-DF4C5B6AAF19}" srcOrd="0" destOrd="0" presId="urn:microsoft.com/office/officeart/2005/8/layout/process1"/>
    <dgm:cxn modelId="{4972BF45-72DC-44DA-80FA-B75886EFB6E9}" type="presParOf" srcId="{3A1564F0-8E40-4617-BB5D-EC76FD8BFF59}" destId="{BE66493B-8E86-43E4-8423-1DEF65D2305F}" srcOrd="1" destOrd="0" presId="urn:microsoft.com/office/officeart/2005/8/layout/process1"/>
    <dgm:cxn modelId="{539FDDD6-C109-432D-8ECE-1AEC92B2526B}" type="presParOf" srcId="{BE66493B-8E86-43E4-8423-1DEF65D2305F}" destId="{8BDA03B2-7E4A-4EC0-9172-F3C219CA942A}" srcOrd="0" destOrd="0" presId="urn:microsoft.com/office/officeart/2005/8/layout/process1"/>
    <dgm:cxn modelId="{3B0FF3C6-ECA4-4975-A8C7-1CA6B4501AF6}" type="presParOf" srcId="{3A1564F0-8E40-4617-BB5D-EC76FD8BFF59}" destId="{21827F1D-0C1C-48E4-919B-294787BA6485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7DFDBB7-82CF-4F7B-9C9E-E86B47C07EC4}" type="doc">
      <dgm:prSet loTypeId="urn:microsoft.com/office/officeart/2005/8/layout/hierarchy2" loCatId="hierarchy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pPr rtl="1"/>
          <a:endParaRPr lang="fa-IR"/>
        </a:p>
      </dgm:t>
    </dgm:pt>
    <dgm:pt modelId="{51354366-852E-4829-A840-F16CC00C1A8F}">
      <dgm:prSet phldrT="[Text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en-US" dirty="0" smtClean="0"/>
            <a:t>Unexposed</a:t>
          </a:r>
          <a:endParaRPr lang="fa-IR" dirty="0" smtClean="0"/>
        </a:p>
      </dgm:t>
    </dgm:pt>
    <dgm:pt modelId="{51E2D9A7-3EFE-461D-9DBB-33260577F613}" type="sibTrans" cxnId="{E11487C0-7678-41F5-A65B-136C2B12B902}">
      <dgm:prSet/>
      <dgm:spPr/>
      <dgm:t>
        <a:bodyPr/>
        <a:lstStyle/>
        <a:p>
          <a:pPr rtl="1"/>
          <a:endParaRPr lang="fa-IR"/>
        </a:p>
      </dgm:t>
    </dgm:pt>
    <dgm:pt modelId="{01AA863C-8A1F-465A-8D3B-D7D20B1907F7}" type="parTrans" cxnId="{E11487C0-7678-41F5-A65B-136C2B12B902}">
      <dgm:prSet/>
      <dgm:spPr/>
      <dgm:t>
        <a:bodyPr/>
        <a:lstStyle/>
        <a:p>
          <a:pPr rtl="1"/>
          <a:endParaRPr lang="fa-IR"/>
        </a:p>
      </dgm:t>
    </dgm:pt>
    <dgm:pt modelId="{2E090181-EA70-430C-B528-FEF2C2C70E9A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en-US" dirty="0" smtClean="0"/>
            <a:t>Exposed</a:t>
          </a:r>
          <a:endParaRPr lang="fa-IR" dirty="0" smtClean="0"/>
        </a:p>
      </dgm:t>
    </dgm:pt>
    <dgm:pt modelId="{340F920C-B5FB-437E-B87C-24AB3998E6D6}">
      <dgm:prSet phldrT="[Text]"/>
      <dgm:spPr/>
      <dgm:t>
        <a:bodyPr/>
        <a:lstStyle/>
        <a:p>
          <a:pPr rtl="1"/>
          <a:r>
            <a:rPr lang="en-US" dirty="0" smtClean="0"/>
            <a:t>Control</a:t>
          </a:r>
          <a:endParaRPr lang="fa-IR" dirty="0"/>
        </a:p>
      </dgm:t>
    </dgm:pt>
    <dgm:pt modelId="{D36CE6BC-4882-4D75-9770-492DAFDEC1D9}" type="sibTrans" cxnId="{8FE63B42-C9D3-4D5C-A1D9-E3D7DA202117}">
      <dgm:prSet/>
      <dgm:spPr/>
      <dgm:t>
        <a:bodyPr/>
        <a:lstStyle/>
        <a:p>
          <a:pPr rtl="1"/>
          <a:endParaRPr lang="fa-IR"/>
        </a:p>
      </dgm:t>
    </dgm:pt>
    <dgm:pt modelId="{D0EE1CE6-446A-4E35-AA56-507DE70A16D0}" type="parTrans" cxnId="{8FE63B42-C9D3-4D5C-A1D9-E3D7DA202117}">
      <dgm:prSet/>
      <dgm:spPr/>
      <dgm:t>
        <a:bodyPr/>
        <a:lstStyle/>
        <a:p>
          <a:pPr rtl="1"/>
          <a:endParaRPr lang="fa-IR"/>
        </a:p>
      </dgm:t>
    </dgm:pt>
    <dgm:pt modelId="{13AF9412-376D-40B6-848D-E2875E348855}">
      <dgm:prSet phldrT="[Text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en-US" dirty="0" smtClean="0"/>
            <a:t>Unexposed</a:t>
          </a:r>
        </a:p>
      </dgm:t>
    </dgm:pt>
    <dgm:pt modelId="{3351A7DC-0EFE-4CCC-90B8-5772C4EE64F1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en-US" dirty="0" smtClean="0"/>
            <a:t>Exposed</a:t>
          </a:r>
          <a:endParaRPr lang="fa-IR" dirty="0"/>
        </a:p>
      </dgm:t>
    </dgm:pt>
    <dgm:pt modelId="{FFE750E9-FDD8-40EA-958E-BF56D7F49694}">
      <dgm:prSet phldrT="[Text]"/>
      <dgm:spPr/>
      <dgm:t>
        <a:bodyPr/>
        <a:lstStyle/>
        <a:p>
          <a:pPr rtl="1"/>
          <a:r>
            <a:rPr lang="en-US" dirty="0" smtClean="0"/>
            <a:t>Case</a:t>
          </a:r>
          <a:endParaRPr lang="fa-IR" dirty="0"/>
        </a:p>
      </dgm:t>
    </dgm:pt>
    <dgm:pt modelId="{75D5E942-65D3-4730-8019-2E1985D7BDDD}" type="sibTrans" cxnId="{4E59EF77-8D52-460D-9F96-9451CAD9CF3C}">
      <dgm:prSet/>
      <dgm:spPr/>
      <dgm:t>
        <a:bodyPr/>
        <a:lstStyle/>
        <a:p>
          <a:pPr rtl="1"/>
          <a:endParaRPr lang="fa-IR"/>
        </a:p>
      </dgm:t>
    </dgm:pt>
    <dgm:pt modelId="{47DF2AA1-D1E2-4974-97E0-267C71605348}" type="parTrans" cxnId="{4E59EF77-8D52-460D-9F96-9451CAD9CF3C}">
      <dgm:prSet/>
      <dgm:spPr/>
      <dgm:t>
        <a:bodyPr/>
        <a:lstStyle/>
        <a:p>
          <a:pPr rtl="1"/>
          <a:endParaRPr lang="fa-IR"/>
        </a:p>
      </dgm:t>
    </dgm:pt>
    <dgm:pt modelId="{053B058A-5784-48E3-BE3A-FD5B85173B02}" type="sibTrans" cxnId="{A1517097-EB66-49C1-A5D5-0EC5CD4E2568}">
      <dgm:prSet/>
      <dgm:spPr/>
      <dgm:t>
        <a:bodyPr/>
        <a:lstStyle/>
        <a:p>
          <a:pPr rtl="1"/>
          <a:endParaRPr lang="fa-IR"/>
        </a:p>
      </dgm:t>
    </dgm:pt>
    <dgm:pt modelId="{70839E5C-8155-4AB3-B908-A5223E78A1D7}" type="parTrans" cxnId="{A1517097-EB66-49C1-A5D5-0EC5CD4E2568}">
      <dgm:prSet/>
      <dgm:spPr/>
      <dgm:t>
        <a:bodyPr/>
        <a:lstStyle/>
        <a:p>
          <a:pPr rtl="1"/>
          <a:endParaRPr lang="fa-IR"/>
        </a:p>
      </dgm:t>
    </dgm:pt>
    <dgm:pt modelId="{096055DB-88F7-496E-93F5-88AC1D1C6BFE}">
      <dgm:prSet phldrT="[Text]"/>
      <dgm:spPr/>
      <dgm:t>
        <a:bodyPr/>
        <a:lstStyle/>
        <a:p>
          <a:pPr rtl="1"/>
          <a:r>
            <a:rPr lang="en-US" dirty="0" smtClean="0"/>
            <a:t>Study Population</a:t>
          </a:r>
          <a:endParaRPr lang="fa-IR" dirty="0" smtClean="0"/>
        </a:p>
      </dgm:t>
    </dgm:pt>
    <dgm:pt modelId="{D1116798-56E9-450C-90D5-B156242960C3}" type="sibTrans" cxnId="{1699D2A1-A6BD-4417-8549-F22FD16C9069}">
      <dgm:prSet/>
      <dgm:spPr/>
      <dgm:t>
        <a:bodyPr/>
        <a:lstStyle/>
        <a:p>
          <a:pPr rtl="1"/>
          <a:endParaRPr lang="fa-IR"/>
        </a:p>
      </dgm:t>
    </dgm:pt>
    <dgm:pt modelId="{50E59667-DB16-4677-9DD5-D9F4DF354248}" type="parTrans" cxnId="{1699D2A1-A6BD-4417-8549-F22FD16C9069}">
      <dgm:prSet/>
      <dgm:spPr/>
      <dgm:t>
        <a:bodyPr/>
        <a:lstStyle/>
        <a:p>
          <a:pPr rtl="1"/>
          <a:endParaRPr lang="fa-IR"/>
        </a:p>
      </dgm:t>
    </dgm:pt>
    <dgm:pt modelId="{8288060D-D8A0-4DFE-984E-F57C0018B449}" type="sibTrans" cxnId="{C8CE1266-7C8B-4CD9-A024-99A062F676F9}">
      <dgm:prSet/>
      <dgm:spPr/>
      <dgm:t>
        <a:bodyPr/>
        <a:lstStyle/>
        <a:p>
          <a:pPr rtl="1"/>
          <a:endParaRPr lang="fa-IR"/>
        </a:p>
      </dgm:t>
    </dgm:pt>
    <dgm:pt modelId="{A97A5930-3C12-42E9-A198-24B4A5756A06}" type="parTrans" cxnId="{C8CE1266-7C8B-4CD9-A024-99A062F676F9}">
      <dgm:prSet/>
      <dgm:spPr/>
      <dgm:t>
        <a:bodyPr/>
        <a:lstStyle/>
        <a:p>
          <a:pPr rtl="1"/>
          <a:endParaRPr lang="fa-IR"/>
        </a:p>
      </dgm:t>
    </dgm:pt>
    <dgm:pt modelId="{2DEE7D2D-9082-4B50-BCC1-FF4731B982D8}" type="sibTrans" cxnId="{A8F34878-E8D2-41D9-BBD4-0BD1F54A576D}">
      <dgm:prSet/>
      <dgm:spPr/>
      <dgm:t>
        <a:bodyPr/>
        <a:lstStyle/>
        <a:p>
          <a:pPr rtl="1"/>
          <a:endParaRPr lang="fa-IR"/>
        </a:p>
      </dgm:t>
    </dgm:pt>
    <dgm:pt modelId="{AC8F6418-496C-49B9-9491-AA21C5C01FC8}" type="parTrans" cxnId="{A8F34878-E8D2-41D9-BBD4-0BD1F54A576D}">
      <dgm:prSet/>
      <dgm:spPr/>
      <dgm:t>
        <a:bodyPr/>
        <a:lstStyle/>
        <a:p>
          <a:pPr rtl="1"/>
          <a:endParaRPr lang="fa-IR"/>
        </a:p>
      </dgm:t>
    </dgm:pt>
    <dgm:pt modelId="{F59557FE-B336-419C-AF23-5CE164093D6F}" type="pres">
      <dgm:prSet presAssocID="{87DFDBB7-82CF-4F7B-9C9E-E86B47C07EC4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pPr rtl="1"/>
          <a:endParaRPr lang="fa-IR"/>
        </a:p>
      </dgm:t>
    </dgm:pt>
    <dgm:pt modelId="{B04904DE-BD16-4EF5-943F-445BA056E6B8}" type="pres">
      <dgm:prSet presAssocID="{096055DB-88F7-496E-93F5-88AC1D1C6BFE}" presName="root1" presStyleCnt="0"/>
      <dgm:spPr/>
    </dgm:pt>
    <dgm:pt modelId="{56F43088-9C7B-4C69-9363-F33679080E73}" type="pres">
      <dgm:prSet presAssocID="{096055DB-88F7-496E-93F5-88AC1D1C6BFE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3BA7A3BC-836E-4C1B-A4B4-DF42C48CB78B}" type="pres">
      <dgm:prSet presAssocID="{096055DB-88F7-496E-93F5-88AC1D1C6BFE}" presName="level2hierChild" presStyleCnt="0"/>
      <dgm:spPr/>
    </dgm:pt>
    <dgm:pt modelId="{7A646465-DD4C-4FD2-A546-36CF874F9189}" type="pres">
      <dgm:prSet presAssocID="{AC8F6418-496C-49B9-9491-AA21C5C01FC8}" presName="conn2-1" presStyleLbl="parChTrans1D2" presStyleIdx="0" presStyleCnt="2"/>
      <dgm:spPr/>
      <dgm:t>
        <a:bodyPr/>
        <a:lstStyle/>
        <a:p>
          <a:pPr rtl="1"/>
          <a:endParaRPr lang="fa-IR"/>
        </a:p>
      </dgm:t>
    </dgm:pt>
    <dgm:pt modelId="{72922F21-33D2-4D08-A0CD-FAE322715F71}" type="pres">
      <dgm:prSet presAssocID="{AC8F6418-496C-49B9-9491-AA21C5C01FC8}" presName="connTx" presStyleLbl="parChTrans1D2" presStyleIdx="0" presStyleCnt="2"/>
      <dgm:spPr/>
      <dgm:t>
        <a:bodyPr/>
        <a:lstStyle/>
        <a:p>
          <a:pPr rtl="1"/>
          <a:endParaRPr lang="fa-IR"/>
        </a:p>
      </dgm:t>
    </dgm:pt>
    <dgm:pt modelId="{8A542674-2D46-44B2-BD4B-DF380AA39614}" type="pres">
      <dgm:prSet presAssocID="{FFE750E9-FDD8-40EA-958E-BF56D7F49694}" presName="root2" presStyleCnt="0"/>
      <dgm:spPr/>
    </dgm:pt>
    <dgm:pt modelId="{91DD97A1-CE50-4F58-9DA6-572AFBF2D1A7}" type="pres">
      <dgm:prSet presAssocID="{FFE750E9-FDD8-40EA-958E-BF56D7F49694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FD2100D1-E809-4D57-8910-6D78BCE49DA6}" type="pres">
      <dgm:prSet presAssocID="{FFE750E9-FDD8-40EA-958E-BF56D7F49694}" presName="level3hierChild" presStyleCnt="0"/>
      <dgm:spPr/>
    </dgm:pt>
    <dgm:pt modelId="{473B0D8B-E8D6-4EBF-AF8D-F29077FD80B0}" type="pres">
      <dgm:prSet presAssocID="{70839E5C-8155-4AB3-B908-A5223E78A1D7}" presName="conn2-1" presStyleLbl="parChTrans1D3" presStyleIdx="0" presStyleCnt="4"/>
      <dgm:spPr/>
      <dgm:t>
        <a:bodyPr/>
        <a:lstStyle/>
        <a:p>
          <a:pPr rtl="1"/>
          <a:endParaRPr lang="fa-IR"/>
        </a:p>
      </dgm:t>
    </dgm:pt>
    <dgm:pt modelId="{50C8877D-11C6-4E61-879A-7AB40D16B139}" type="pres">
      <dgm:prSet presAssocID="{70839E5C-8155-4AB3-B908-A5223E78A1D7}" presName="connTx" presStyleLbl="parChTrans1D3" presStyleIdx="0" presStyleCnt="4"/>
      <dgm:spPr/>
      <dgm:t>
        <a:bodyPr/>
        <a:lstStyle/>
        <a:p>
          <a:pPr rtl="1"/>
          <a:endParaRPr lang="fa-IR"/>
        </a:p>
      </dgm:t>
    </dgm:pt>
    <dgm:pt modelId="{EFABAC55-C1D2-4AED-A27D-27EAB44E0E11}" type="pres">
      <dgm:prSet presAssocID="{3351A7DC-0EFE-4CCC-90B8-5772C4EE64F1}" presName="root2" presStyleCnt="0"/>
      <dgm:spPr/>
    </dgm:pt>
    <dgm:pt modelId="{E7A3A919-D592-44E7-BDF1-6D5D27517E92}" type="pres">
      <dgm:prSet presAssocID="{3351A7DC-0EFE-4CCC-90B8-5772C4EE64F1}" presName="LevelTwoTextNode" presStyleLbl="node3" presStyleIdx="0" presStyleCnt="4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33114960-9618-4388-8ABE-DB38E0D3DAAA}" type="pres">
      <dgm:prSet presAssocID="{3351A7DC-0EFE-4CCC-90B8-5772C4EE64F1}" presName="level3hierChild" presStyleCnt="0"/>
      <dgm:spPr/>
    </dgm:pt>
    <dgm:pt modelId="{F0D63456-E305-4505-8636-BA02A10AF146}" type="pres">
      <dgm:prSet presAssocID="{47DF2AA1-D1E2-4974-97E0-267C71605348}" presName="conn2-1" presStyleLbl="parChTrans1D3" presStyleIdx="1" presStyleCnt="4"/>
      <dgm:spPr/>
      <dgm:t>
        <a:bodyPr/>
        <a:lstStyle/>
        <a:p>
          <a:pPr rtl="1"/>
          <a:endParaRPr lang="fa-IR"/>
        </a:p>
      </dgm:t>
    </dgm:pt>
    <dgm:pt modelId="{11B24B09-00F5-4346-A1EC-DB8D9E7B3509}" type="pres">
      <dgm:prSet presAssocID="{47DF2AA1-D1E2-4974-97E0-267C71605348}" presName="connTx" presStyleLbl="parChTrans1D3" presStyleIdx="1" presStyleCnt="4"/>
      <dgm:spPr/>
      <dgm:t>
        <a:bodyPr/>
        <a:lstStyle/>
        <a:p>
          <a:pPr rtl="1"/>
          <a:endParaRPr lang="fa-IR"/>
        </a:p>
      </dgm:t>
    </dgm:pt>
    <dgm:pt modelId="{51A9EDBB-985B-40AC-9236-5C8A6CB00FDD}" type="pres">
      <dgm:prSet presAssocID="{13AF9412-376D-40B6-848D-E2875E348855}" presName="root2" presStyleCnt="0"/>
      <dgm:spPr/>
    </dgm:pt>
    <dgm:pt modelId="{DA96CA3B-66DC-4D5D-B94D-EAD66AB07B9A}" type="pres">
      <dgm:prSet presAssocID="{13AF9412-376D-40B6-848D-E2875E348855}" presName="LevelTwoTextNode" presStyleLbl="node3" presStyleIdx="1" presStyleCnt="4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0D22F1F0-B2F5-4C1C-978C-BC58804151C9}" type="pres">
      <dgm:prSet presAssocID="{13AF9412-376D-40B6-848D-E2875E348855}" presName="level3hierChild" presStyleCnt="0"/>
      <dgm:spPr/>
    </dgm:pt>
    <dgm:pt modelId="{F930F529-9FAA-49A9-AF02-CCE7A182301B}" type="pres">
      <dgm:prSet presAssocID="{A97A5930-3C12-42E9-A198-24B4A5756A06}" presName="conn2-1" presStyleLbl="parChTrans1D2" presStyleIdx="1" presStyleCnt="2"/>
      <dgm:spPr/>
      <dgm:t>
        <a:bodyPr/>
        <a:lstStyle/>
        <a:p>
          <a:pPr rtl="1"/>
          <a:endParaRPr lang="fa-IR"/>
        </a:p>
      </dgm:t>
    </dgm:pt>
    <dgm:pt modelId="{8B6EA658-D94A-4C36-9B78-349984777323}" type="pres">
      <dgm:prSet presAssocID="{A97A5930-3C12-42E9-A198-24B4A5756A06}" presName="connTx" presStyleLbl="parChTrans1D2" presStyleIdx="1" presStyleCnt="2"/>
      <dgm:spPr/>
      <dgm:t>
        <a:bodyPr/>
        <a:lstStyle/>
        <a:p>
          <a:pPr rtl="1"/>
          <a:endParaRPr lang="fa-IR"/>
        </a:p>
      </dgm:t>
    </dgm:pt>
    <dgm:pt modelId="{816AA3E6-FFA7-43A8-86A7-1C6FA870C256}" type="pres">
      <dgm:prSet presAssocID="{340F920C-B5FB-437E-B87C-24AB3998E6D6}" presName="root2" presStyleCnt="0"/>
      <dgm:spPr/>
    </dgm:pt>
    <dgm:pt modelId="{A902D7E3-BE95-47D6-8BD6-7FFB462539ED}" type="pres">
      <dgm:prSet presAssocID="{340F920C-B5FB-437E-B87C-24AB3998E6D6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796B50D5-82B9-44AA-9A49-71163758FF42}" type="pres">
      <dgm:prSet presAssocID="{340F920C-B5FB-437E-B87C-24AB3998E6D6}" presName="level3hierChild" presStyleCnt="0"/>
      <dgm:spPr/>
    </dgm:pt>
    <dgm:pt modelId="{A1F4AF19-C7BA-4209-90C0-214868BFB3D1}" type="pres">
      <dgm:prSet presAssocID="{D0EE1CE6-446A-4E35-AA56-507DE70A16D0}" presName="conn2-1" presStyleLbl="parChTrans1D3" presStyleIdx="2" presStyleCnt="4"/>
      <dgm:spPr/>
      <dgm:t>
        <a:bodyPr/>
        <a:lstStyle/>
        <a:p>
          <a:pPr rtl="1"/>
          <a:endParaRPr lang="fa-IR"/>
        </a:p>
      </dgm:t>
    </dgm:pt>
    <dgm:pt modelId="{95268481-6F19-482C-BEB1-B16912217BE4}" type="pres">
      <dgm:prSet presAssocID="{D0EE1CE6-446A-4E35-AA56-507DE70A16D0}" presName="connTx" presStyleLbl="parChTrans1D3" presStyleIdx="2" presStyleCnt="4"/>
      <dgm:spPr/>
      <dgm:t>
        <a:bodyPr/>
        <a:lstStyle/>
        <a:p>
          <a:pPr rtl="1"/>
          <a:endParaRPr lang="fa-IR"/>
        </a:p>
      </dgm:t>
    </dgm:pt>
    <dgm:pt modelId="{D158559A-21C5-4309-B358-F0164F9196C4}" type="pres">
      <dgm:prSet presAssocID="{2E090181-EA70-430C-B528-FEF2C2C70E9A}" presName="root2" presStyleCnt="0"/>
      <dgm:spPr/>
    </dgm:pt>
    <dgm:pt modelId="{8108E49F-F488-4C40-81F2-38BC73D521CC}" type="pres">
      <dgm:prSet presAssocID="{2E090181-EA70-430C-B528-FEF2C2C70E9A}" presName="LevelTwoTextNode" presStyleLbl="node3" presStyleIdx="2" presStyleCnt="4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8CD29C28-4D10-4B8D-9AAC-1A421E6FCA6C}" type="pres">
      <dgm:prSet presAssocID="{2E090181-EA70-430C-B528-FEF2C2C70E9A}" presName="level3hierChild" presStyleCnt="0"/>
      <dgm:spPr/>
    </dgm:pt>
    <dgm:pt modelId="{511A40B5-B122-4BF1-AA6D-81DBC736846D}" type="pres">
      <dgm:prSet presAssocID="{01AA863C-8A1F-465A-8D3B-D7D20B1907F7}" presName="conn2-1" presStyleLbl="parChTrans1D3" presStyleIdx="3" presStyleCnt="4"/>
      <dgm:spPr/>
      <dgm:t>
        <a:bodyPr/>
        <a:lstStyle/>
        <a:p>
          <a:pPr rtl="1"/>
          <a:endParaRPr lang="fa-IR"/>
        </a:p>
      </dgm:t>
    </dgm:pt>
    <dgm:pt modelId="{E46DE446-DD9E-4823-8892-C76A7494F04B}" type="pres">
      <dgm:prSet presAssocID="{01AA863C-8A1F-465A-8D3B-D7D20B1907F7}" presName="connTx" presStyleLbl="parChTrans1D3" presStyleIdx="3" presStyleCnt="4"/>
      <dgm:spPr/>
      <dgm:t>
        <a:bodyPr/>
        <a:lstStyle/>
        <a:p>
          <a:pPr rtl="1"/>
          <a:endParaRPr lang="fa-IR"/>
        </a:p>
      </dgm:t>
    </dgm:pt>
    <dgm:pt modelId="{383980B9-9B60-48A5-A54E-1E083AB858F1}" type="pres">
      <dgm:prSet presAssocID="{51354366-852E-4829-A840-F16CC00C1A8F}" presName="root2" presStyleCnt="0"/>
      <dgm:spPr/>
    </dgm:pt>
    <dgm:pt modelId="{CA25BD8F-9155-4EDD-A4ED-7B38D72FC841}" type="pres">
      <dgm:prSet presAssocID="{51354366-852E-4829-A840-F16CC00C1A8F}" presName="LevelTwoTextNode" presStyleLbl="node3" presStyleIdx="3" presStyleCnt="4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65EDE721-9028-4FA6-AFEB-4D514EA75ACD}" type="pres">
      <dgm:prSet presAssocID="{51354366-852E-4829-A840-F16CC00C1A8F}" presName="level3hierChild" presStyleCnt="0"/>
      <dgm:spPr/>
    </dgm:pt>
  </dgm:ptLst>
  <dgm:cxnLst>
    <dgm:cxn modelId="{E11487C0-7678-41F5-A65B-136C2B12B902}" srcId="{340F920C-B5FB-437E-B87C-24AB3998E6D6}" destId="{51354366-852E-4829-A840-F16CC00C1A8F}" srcOrd="1" destOrd="0" parTransId="{01AA863C-8A1F-465A-8D3B-D7D20B1907F7}" sibTransId="{51E2D9A7-3EFE-461D-9DBB-33260577F613}"/>
    <dgm:cxn modelId="{A1F549E8-A4BF-46CB-9C16-337CECD219C4}" type="presOf" srcId="{D0EE1CE6-446A-4E35-AA56-507DE70A16D0}" destId="{95268481-6F19-482C-BEB1-B16912217BE4}" srcOrd="1" destOrd="0" presId="urn:microsoft.com/office/officeart/2005/8/layout/hierarchy2"/>
    <dgm:cxn modelId="{3EF67A12-6864-4EF9-BD4D-D5058FEF752A}" type="presOf" srcId="{2E090181-EA70-430C-B528-FEF2C2C70E9A}" destId="{8108E49F-F488-4C40-81F2-38BC73D521CC}" srcOrd="0" destOrd="0" presId="urn:microsoft.com/office/officeart/2005/8/layout/hierarchy2"/>
    <dgm:cxn modelId="{6424EE76-008B-431F-9897-34386FAAF9DA}" type="presOf" srcId="{AC8F6418-496C-49B9-9491-AA21C5C01FC8}" destId="{72922F21-33D2-4D08-A0CD-FAE322715F71}" srcOrd="1" destOrd="0" presId="urn:microsoft.com/office/officeart/2005/8/layout/hierarchy2"/>
    <dgm:cxn modelId="{116DB9A8-5C38-4F8A-A260-694A74E7F833}" type="presOf" srcId="{340F920C-B5FB-437E-B87C-24AB3998E6D6}" destId="{A902D7E3-BE95-47D6-8BD6-7FFB462539ED}" srcOrd="0" destOrd="0" presId="urn:microsoft.com/office/officeart/2005/8/layout/hierarchy2"/>
    <dgm:cxn modelId="{F20AF399-865F-4539-851B-15B8720AB3C6}" type="presOf" srcId="{47DF2AA1-D1E2-4974-97E0-267C71605348}" destId="{F0D63456-E305-4505-8636-BA02A10AF146}" srcOrd="0" destOrd="0" presId="urn:microsoft.com/office/officeart/2005/8/layout/hierarchy2"/>
    <dgm:cxn modelId="{33DABAF4-1315-48D8-BEE7-B8754367342F}" type="presOf" srcId="{D0EE1CE6-446A-4E35-AA56-507DE70A16D0}" destId="{A1F4AF19-C7BA-4209-90C0-214868BFB3D1}" srcOrd="0" destOrd="0" presId="urn:microsoft.com/office/officeart/2005/8/layout/hierarchy2"/>
    <dgm:cxn modelId="{4E59EF77-8D52-460D-9F96-9451CAD9CF3C}" srcId="{FFE750E9-FDD8-40EA-958E-BF56D7F49694}" destId="{13AF9412-376D-40B6-848D-E2875E348855}" srcOrd="1" destOrd="0" parTransId="{47DF2AA1-D1E2-4974-97E0-267C71605348}" sibTransId="{75D5E942-65D3-4730-8019-2E1985D7BDDD}"/>
    <dgm:cxn modelId="{DE77232F-50C1-43C3-B66F-C603241B8A12}" type="presOf" srcId="{096055DB-88F7-496E-93F5-88AC1D1C6BFE}" destId="{56F43088-9C7B-4C69-9363-F33679080E73}" srcOrd="0" destOrd="0" presId="urn:microsoft.com/office/officeart/2005/8/layout/hierarchy2"/>
    <dgm:cxn modelId="{5FCDBD2F-50DF-4D2C-8B84-30C959234E0A}" type="presOf" srcId="{87DFDBB7-82CF-4F7B-9C9E-E86B47C07EC4}" destId="{F59557FE-B336-419C-AF23-5CE164093D6F}" srcOrd="0" destOrd="0" presId="urn:microsoft.com/office/officeart/2005/8/layout/hierarchy2"/>
    <dgm:cxn modelId="{C40BDA58-FEC4-4FFC-B1AB-A41E817A7496}" type="presOf" srcId="{01AA863C-8A1F-465A-8D3B-D7D20B1907F7}" destId="{E46DE446-DD9E-4823-8892-C76A7494F04B}" srcOrd="1" destOrd="0" presId="urn:microsoft.com/office/officeart/2005/8/layout/hierarchy2"/>
    <dgm:cxn modelId="{1699D2A1-A6BD-4417-8549-F22FD16C9069}" srcId="{87DFDBB7-82CF-4F7B-9C9E-E86B47C07EC4}" destId="{096055DB-88F7-496E-93F5-88AC1D1C6BFE}" srcOrd="0" destOrd="0" parTransId="{50E59667-DB16-4677-9DD5-D9F4DF354248}" sibTransId="{D1116798-56E9-450C-90D5-B156242960C3}"/>
    <dgm:cxn modelId="{8FE63B42-C9D3-4D5C-A1D9-E3D7DA202117}" srcId="{340F920C-B5FB-437E-B87C-24AB3998E6D6}" destId="{2E090181-EA70-430C-B528-FEF2C2C70E9A}" srcOrd="0" destOrd="0" parTransId="{D0EE1CE6-446A-4E35-AA56-507DE70A16D0}" sibTransId="{D36CE6BC-4882-4D75-9770-492DAFDEC1D9}"/>
    <dgm:cxn modelId="{C8CE1266-7C8B-4CD9-A024-99A062F676F9}" srcId="{096055DB-88F7-496E-93F5-88AC1D1C6BFE}" destId="{340F920C-B5FB-437E-B87C-24AB3998E6D6}" srcOrd="1" destOrd="0" parTransId="{A97A5930-3C12-42E9-A198-24B4A5756A06}" sibTransId="{8288060D-D8A0-4DFE-984E-F57C0018B449}"/>
    <dgm:cxn modelId="{6298A096-EB9A-417A-814C-1BDC43CAEC0A}" type="presOf" srcId="{FFE750E9-FDD8-40EA-958E-BF56D7F49694}" destId="{91DD97A1-CE50-4F58-9DA6-572AFBF2D1A7}" srcOrd="0" destOrd="0" presId="urn:microsoft.com/office/officeart/2005/8/layout/hierarchy2"/>
    <dgm:cxn modelId="{E9729474-1581-4862-883B-ACF526ED6E2C}" type="presOf" srcId="{70839E5C-8155-4AB3-B908-A5223E78A1D7}" destId="{473B0D8B-E8D6-4EBF-AF8D-F29077FD80B0}" srcOrd="0" destOrd="0" presId="urn:microsoft.com/office/officeart/2005/8/layout/hierarchy2"/>
    <dgm:cxn modelId="{A85AB395-92AC-4CA0-854C-D557FE18D568}" type="presOf" srcId="{70839E5C-8155-4AB3-B908-A5223E78A1D7}" destId="{50C8877D-11C6-4E61-879A-7AB40D16B139}" srcOrd="1" destOrd="0" presId="urn:microsoft.com/office/officeart/2005/8/layout/hierarchy2"/>
    <dgm:cxn modelId="{6D8E56D3-0AE4-458D-9761-76E0E7F629B0}" type="presOf" srcId="{A97A5930-3C12-42E9-A198-24B4A5756A06}" destId="{8B6EA658-D94A-4C36-9B78-349984777323}" srcOrd="1" destOrd="0" presId="urn:microsoft.com/office/officeart/2005/8/layout/hierarchy2"/>
    <dgm:cxn modelId="{A8F34878-E8D2-41D9-BBD4-0BD1F54A576D}" srcId="{096055DB-88F7-496E-93F5-88AC1D1C6BFE}" destId="{FFE750E9-FDD8-40EA-958E-BF56D7F49694}" srcOrd="0" destOrd="0" parTransId="{AC8F6418-496C-49B9-9491-AA21C5C01FC8}" sibTransId="{2DEE7D2D-9082-4B50-BCC1-FF4731B982D8}"/>
    <dgm:cxn modelId="{203D2A22-F3AD-4D90-8795-300CB19D5759}" type="presOf" srcId="{01AA863C-8A1F-465A-8D3B-D7D20B1907F7}" destId="{511A40B5-B122-4BF1-AA6D-81DBC736846D}" srcOrd="0" destOrd="0" presId="urn:microsoft.com/office/officeart/2005/8/layout/hierarchy2"/>
    <dgm:cxn modelId="{F99F9109-F1F1-43F6-A327-D2126D822371}" type="presOf" srcId="{13AF9412-376D-40B6-848D-E2875E348855}" destId="{DA96CA3B-66DC-4D5D-B94D-EAD66AB07B9A}" srcOrd="0" destOrd="0" presId="urn:microsoft.com/office/officeart/2005/8/layout/hierarchy2"/>
    <dgm:cxn modelId="{4F3186CC-473E-4872-ACFE-571026C3820A}" type="presOf" srcId="{3351A7DC-0EFE-4CCC-90B8-5772C4EE64F1}" destId="{E7A3A919-D592-44E7-BDF1-6D5D27517E92}" srcOrd="0" destOrd="0" presId="urn:microsoft.com/office/officeart/2005/8/layout/hierarchy2"/>
    <dgm:cxn modelId="{488A4D68-D141-4810-A51B-47168294B5DC}" type="presOf" srcId="{AC8F6418-496C-49B9-9491-AA21C5C01FC8}" destId="{7A646465-DD4C-4FD2-A546-36CF874F9189}" srcOrd="0" destOrd="0" presId="urn:microsoft.com/office/officeart/2005/8/layout/hierarchy2"/>
    <dgm:cxn modelId="{F2676407-4FD8-47A2-92DF-AEE889A239FA}" type="presOf" srcId="{47DF2AA1-D1E2-4974-97E0-267C71605348}" destId="{11B24B09-00F5-4346-A1EC-DB8D9E7B3509}" srcOrd="1" destOrd="0" presId="urn:microsoft.com/office/officeart/2005/8/layout/hierarchy2"/>
    <dgm:cxn modelId="{E58445A0-4DB3-4523-BE43-13F352594C5F}" type="presOf" srcId="{51354366-852E-4829-A840-F16CC00C1A8F}" destId="{CA25BD8F-9155-4EDD-A4ED-7B38D72FC841}" srcOrd="0" destOrd="0" presId="urn:microsoft.com/office/officeart/2005/8/layout/hierarchy2"/>
    <dgm:cxn modelId="{79F9C76F-80BD-46BD-8457-E5D5AA845C7F}" type="presOf" srcId="{A97A5930-3C12-42E9-A198-24B4A5756A06}" destId="{F930F529-9FAA-49A9-AF02-CCE7A182301B}" srcOrd="0" destOrd="0" presId="urn:microsoft.com/office/officeart/2005/8/layout/hierarchy2"/>
    <dgm:cxn modelId="{A1517097-EB66-49C1-A5D5-0EC5CD4E2568}" srcId="{FFE750E9-FDD8-40EA-958E-BF56D7F49694}" destId="{3351A7DC-0EFE-4CCC-90B8-5772C4EE64F1}" srcOrd="0" destOrd="0" parTransId="{70839E5C-8155-4AB3-B908-A5223E78A1D7}" sibTransId="{053B058A-5784-48E3-BE3A-FD5B85173B02}"/>
    <dgm:cxn modelId="{2F69852E-7BBF-4AC9-A83B-FA99FDD449C9}" type="presParOf" srcId="{F59557FE-B336-419C-AF23-5CE164093D6F}" destId="{B04904DE-BD16-4EF5-943F-445BA056E6B8}" srcOrd="0" destOrd="0" presId="urn:microsoft.com/office/officeart/2005/8/layout/hierarchy2"/>
    <dgm:cxn modelId="{558C40DE-E358-42BC-B3F0-C3035D38344E}" type="presParOf" srcId="{B04904DE-BD16-4EF5-943F-445BA056E6B8}" destId="{56F43088-9C7B-4C69-9363-F33679080E73}" srcOrd="0" destOrd="0" presId="urn:microsoft.com/office/officeart/2005/8/layout/hierarchy2"/>
    <dgm:cxn modelId="{75D18EDE-EA2A-4878-AE59-B9BE86DF509C}" type="presParOf" srcId="{B04904DE-BD16-4EF5-943F-445BA056E6B8}" destId="{3BA7A3BC-836E-4C1B-A4B4-DF42C48CB78B}" srcOrd="1" destOrd="0" presId="urn:microsoft.com/office/officeart/2005/8/layout/hierarchy2"/>
    <dgm:cxn modelId="{A42DAD7F-8842-46A2-BEEB-F79372B8F0A2}" type="presParOf" srcId="{3BA7A3BC-836E-4C1B-A4B4-DF42C48CB78B}" destId="{7A646465-DD4C-4FD2-A546-36CF874F9189}" srcOrd="0" destOrd="0" presId="urn:microsoft.com/office/officeart/2005/8/layout/hierarchy2"/>
    <dgm:cxn modelId="{85980785-FD83-4440-902A-ED95FC5D8E4F}" type="presParOf" srcId="{7A646465-DD4C-4FD2-A546-36CF874F9189}" destId="{72922F21-33D2-4D08-A0CD-FAE322715F71}" srcOrd="0" destOrd="0" presId="urn:microsoft.com/office/officeart/2005/8/layout/hierarchy2"/>
    <dgm:cxn modelId="{0A303A21-C340-4340-9E60-814CF81FEC56}" type="presParOf" srcId="{3BA7A3BC-836E-4C1B-A4B4-DF42C48CB78B}" destId="{8A542674-2D46-44B2-BD4B-DF380AA39614}" srcOrd="1" destOrd="0" presId="urn:microsoft.com/office/officeart/2005/8/layout/hierarchy2"/>
    <dgm:cxn modelId="{56AD0EC4-3AE5-4F4B-A038-54691052B499}" type="presParOf" srcId="{8A542674-2D46-44B2-BD4B-DF380AA39614}" destId="{91DD97A1-CE50-4F58-9DA6-572AFBF2D1A7}" srcOrd="0" destOrd="0" presId="urn:microsoft.com/office/officeart/2005/8/layout/hierarchy2"/>
    <dgm:cxn modelId="{BB3A9B2A-32ED-4472-88EE-E64A607B3F10}" type="presParOf" srcId="{8A542674-2D46-44B2-BD4B-DF380AA39614}" destId="{FD2100D1-E809-4D57-8910-6D78BCE49DA6}" srcOrd="1" destOrd="0" presId="urn:microsoft.com/office/officeart/2005/8/layout/hierarchy2"/>
    <dgm:cxn modelId="{BA4C5C19-0266-483C-8A4A-C9CE6349C868}" type="presParOf" srcId="{FD2100D1-E809-4D57-8910-6D78BCE49DA6}" destId="{473B0D8B-E8D6-4EBF-AF8D-F29077FD80B0}" srcOrd="0" destOrd="0" presId="urn:microsoft.com/office/officeart/2005/8/layout/hierarchy2"/>
    <dgm:cxn modelId="{10208F30-5F85-4B57-8194-D1E98149B817}" type="presParOf" srcId="{473B0D8B-E8D6-4EBF-AF8D-F29077FD80B0}" destId="{50C8877D-11C6-4E61-879A-7AB40D16B139}" srcOrd="0" destOrd="0" presId="urn:microsoft.com/office/officeart/2005/8/layout/hierarchy2"/>
    <dgm:cxn modelId="{4C43D78E-BA9B-4104-88DB-E505A7DDC549}" type="presParOf" srcId="{FD2100D1-E809-4D57-8910-6D78BCE49DA6}" destId="{EFABAC55-C1D2-4AED-A27D-27EAB44E0E11}" srcOrd="1" destOrd="0" presId="urn:microsoft.com/office/officeart/2005/8/layout/hierarchy2"/>
    <dgm:cxn modelId="{DD9F7100-23B3-4DBC-838E-9D9853CA3E97}" type="presParOf" srcId="{EFABAC55-C1D2-4AED-A27D-27EAB44E0E11}" destId="{E7A3A919-D592-44E7-BDF1-6D5D27517E92}" srcOrd="0" destOrd="0" presId="urn:microsoft.com/office/officeart/2005/8/layout/hierarchy2"/>
    <dgm:cxn modelId="{6FE1E5D7-7CED-49C1-870E-A91A7CC7FF41}" type="presParOf" srcId="{EFABAC55-C1D2-4AED-A27D-27EAB44E0E11}" destId="{33114960-9618-4388-8ABE-DB38E0D3DAAA}" srcOrd="1" destOrd="0" presId="urn:microsoft.com/office/officeart/2005/8/layout/hierarchy2"/>
    <dgm:cxn modelId="{2BA05CDF-1366-43C6-8CEE-33BA3DACF7B1}" type="presParOf" srcId="{FD2100D1-E809-4D57-8910-6D78BCE49DA6}" destId="{F0D63456-E305-4505-8636-BA02A10AF146}" srcOrd="2" destOrd="0" presId="urn:microsoft.com/office/officeart/2005/8/layout/hierarchy2"/>
    <dgm:cxn modelId="{3D84F009-163D-461D-BF47-1A7FD0DFD691}" type="presParOf" srcId="{F0D63456-E305-4505-8636-BA02A10AF146}" destId="{11B24B09-00F5-4346-A1EC-DB8D9E7B3509}" srcOrd="0" destOrd="0" presId="urn:microsoft.com/office/officeart/2005/8/layout/hierarchy2"/>
    <dgm:cxn modelId="{5F6640C8-A3A8-41B4-981E-28DF00740956}" type="presParOf" srcId="{FD2100D1-E809-4D57-8910-6D78BCE49DA6}" destId="{51A9EDBB-985B-40AC-9236-5C8A6CB00FDD}" srcOrd="3" destOrd="0" presId="urn:microsoft.com/office/officeart/2005/8/layout/hierarchy2"/>
    <dgm:cxn modelId="{3C44EF12-2CF5-47AD-839D-81F6BBBE96DF}" type="presParOf" srcId="{51A9EDBB-985B-40AC-9236-5C8A6CB00FDD}" destId="{DA96CA3B-66DC-4D5D-B94D-EAD66AB07B9A}" srcOrd="0" destOrd="0" presId="urn:microsoft.com/office/officeart/2005/8/layout/hierarchy2"/>
    <dgm:cxn modelId="{C2445AED-B292-4E16-BFAA-F046A7B3F2F3}" type="presParOf" srcId="{51A9EDBB-985B-40AC-9236-5C8A6CB00FDD}" destId="{0D22F1F0-B2F5-4C1C-978C-BC58804151C9}" srcOrd="1" destOrd="0" presId="urn:microsoft.com/office/officeart/2005/8/layout/hierarchy2"/>
    <dgm:cxn modelId="{90C4388C-8456-4611-A45A-6A3396E45ED2}" type="presParOf" srcId="{3BA7A3BC-836E-4C1B-A4B4-DF42C48CB78B}" destId="{F930F529-9FAA-49A9-AF02-CCE7A182301B}" srcOrd="2" destOrd="0" presId="urn:microsoft.com/office/officeart/2005/8/layout/hierarchy2"/>
    <dgm:cxn modelId="{BABB51A7-4135-4B11-AA96-25E4B67913BF}" type="presParOf" srcId="{F930F529-9FAA-49A9-AF02-CCE7A182301B}" destId="{8B6EA658-D94A-4C36-9B78-349984777323}" srcOrd="0" destOrd="0" presId="urn:microsoft.com/office/officeart/2005/8/layout/hierarchy2"/>
    <dgm:cxn modelId="{47058605-ED46-4A59-B2D6-C3CE1C3F7175}" type="presParOf" srcId="{3BA7A3BC-836E-4C1B-A4B4-DF42C48CB78B}" destId="{816AA3E6-FFA7-43A8-86A7-1C6FA870C256}" srcOrd="3" destOrd="0" presId="urn:microsoft.com/office/officeart/2005/8/layout/hierarchy2"/>
    <dgm:cxn modelId="{CE9BE1EA-913D-432D-B7C9-19B423B23D3E}" type="presParOf" srcId="{816AA3E6-FFA7-43A8-86A7-1C6FA870C256}" destId="{A902D7E3-BE95-47D6-8BD6-7FFB462539ED}" srcOrd="0" destOrd="0" presId="urn:microsoft.com/office/officeart/2005/8/layout/hierarchy2"/>
    <dgm:cxn modelId="{A98CA443-9882-40A1-8677-4875D3187C9C}" type="presParOf" srcId="{816AA3E6-FFA7-43A8-86A7-1C6FA870C256}" destId="{796B50D5-82B9-44AA-9A49-71163758FF42}" srcOrd="1" destOrd="0" presId="urn:microsoft.com/office/officeart/2005/8/layout/hierarchy2"/>
    <dgm:cxn modelId="{31E137A2-7B76-4686-A925-4134633BBF5E}" type="presParOf" srcId="{796B50D5-82B9-44AA-9A49-71163758FF42}" destId="{A1F4AF19-C7BA-4209-90C0-214868BFB3D1}" srcOrd="0" destOrd="0" presId="urn:microsoft.com/office/officeart/2005/8/layout/hierarchy2"/>
    <dgm:cxn modelId="{BF3A0C93-F5FB-45CA-AF36-136CB2C21867}" type="presParOf" srcId="{A1F4AF19-C7BA-4209-90C0-214868BFB3D1}" destId="{95268481-6F19-482C-BEB1-B16912217BE4}" srcOrd="0" destOrd="0" presId="urn:microsoft.com/office/officeart/2005/8/layout/hierarchy2"/>
    <dgm:cxn modelId="{6489DDFF-064E-4678-9489-4AD400A364A2}" type="presParOf" srcId="{796B50D5-82B9-44AA-9A49-71163758FF42}" destId="{D158559A-21C5-4309-B358-F0164F9196C4}" srcOrd="1" destOrd="0" presId="urn:microsoft.com/office/officeart/2005/8/layout/hierarchy2"/>
    <dgm:cxn modelId="{47150CCA-FF8A-4B6E-BA76-5B13DEE962AE}" type="presParOf" srcId="{D158559A-21C5-4309-B358-F0164F9196C4}" destId="{8108E49F-F488-4C40-81F2-38BC73D521CC}" srcOrd="0" destOrd="0" presId="urn:microsoft.com/office/officeart/2005/8/layout/hierarchy2"/>
    <dgm:cxn modelId="{40B6FBA9-3F84-44B7-8575-6D6169B1C8F6}" type="presParOf" srcId="{D158559A-21C5-4309-B358-F0164F9196C4}" destId="{8CD29C28-4D10-4B8D-9AAC-1A421E6FCA6C}" srcOrd="1" destOrd="0" presId="urn:microsoft.com/office/officeart/2005/8/layout/hierarchy2"/>
    <dgm:cxn modelId="{D8A1653D-287B-46EC-94AD-F1E267280B4E}" type="presParOf" srcId="{796B50D5-82B9-44AA-9A49-71163758FF42}" destId="{511A40B5-B122-4BF1-AA6D-81DBC736846D}" srcOrd="2" destOrd="0" presId="urn:microsoft.com/office/officeart/2005/8/layout/hierarchy2"/>
    <dgm:cxn modelId="{8C133735-15E5-4955-960A-A5CBE175F2A0}" type="presParOf" srcId="{511A40B5-B122-4BF1-AA6D-81DBC736846D}" destId="{E46DE446-DD9E-4823-8892-C76A7494F04B}" srcOrd="0" destOrd="0" presId="urn:microsoft.com/office/officeart/2005/8/layout/hierarchy2"/>
    <dgm:cxn modelId="{CA91235B-7A8F-48B3-971B-EA193468937F}" type="presParOf" srcId="{796B50D5-82B9-44AA-9A49-71163758FF42}" destId="{383980B9-9B60-48A5-A54E-1E083AB858F1}" srcOrd="3" destOrd="0" presId="urn:microsoft.com/office/officeart/2005/8/layout/hierarchy2"/>
    <dgm:cxn modelId="{D21B2DDD-5BAF-44B9-8215-2C309AA47075}" type="presParOf" srcId="{383980B9-9B60-48A5-A54E-1E083AB858F1}" destId="{CA25BD8F-9155-4EDD-A4ED-7B38D72FC841}" srcOrd="0" destOrd="0" presId="urn:microsoft.com/office/officeart/2005/8/layout/hierarchy2"/>
    <dgm:cxn modelId="{1F98AE46-0B8C-4CFD-93EF-8CE96FE4C482}" type="presParOf" srcId="{383980B9-9B60-48A5-A54E-1E083AB858F1}" destId="{65EDE721-9028-4FA6-AFEB-4D514EA75AC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8B6C970-6F16-4D5F-9BD9-3AAA20163B88}" type="doc">
      <dgm:prSet loTypeId="urn:microsoft.com/office/officeart/2005/8/layout/process1" loCatId="process" qsTypeId="urn:microsoft.com/office/officeart/2005/8/quickstyle/3d2" qsCatId="3D" csTypeId="urn:microsoft.com/office/officeart/2005/8/colors/accent6_3" csCatId="accent6" phldr="1"/>
      <dgm:spPr/>
    </dgm:pt>
    <dgm:pt modelId="{DBF9C771-9E3D-470E-BBA7-4954A9B4E953}">
      <dgm:prSet phldrT="[Text]"/>
      <dgm:spPr/>
      <dgm:t>
        <a:bodyPr/>
        <a:lstStyle/>
        <a:p>
          <a:pPr algn="ctr" rtl="1"/>
          <a:r>
            <a:rPr lang="en-US" dirty="0" smtClean="0"/>
            <a:t>Exposure</a:t>
          </a:r>
          <a:endParaRPr lang="fa-IR" dirty="0"/>
        </a:p>
      </dgm:t>
    </dgm:pt>
    <dgm:pt modelId="{67306D5D-5176-4D5A-96A2-0220E787DC35}" type="parTrans" cxnId="{F362E425-B239-4BF9-883A-32440554939D}">
      <dgm:prSet/>
      <dgm:spPr/>
      <dgm:t>
        <a:bodyPr/>
        <a:lstStyle/>
        <a:p>
          <a:pPr algn="ctr" rtl="1"/>
          <a:endParaRPr lang="fa-IR"/>
        </a:p>
      </dgm:t>
    </dgm:pt>
    <dgm:pt modelId="{02A5AA8B-7F96-4C2B-877D-EC0858456350}" type="sibTrans" cxnId="{F362E425-B239-4BF9-883A-32440554939D}">
      <dgm:prSet/>
      <dgm:spPr/>
      <dgm:t>
        <a:bodyPr/>
        <a:lstStyle/>
        <a:p>
          <a:pPr algn="ctr" rtl="1"/>
          <a:endParaRPr lang="fa-IR"/>
        </a:p>
      </dgm:t>
    </dgm:pt>
    <dgm:pt modelId="{D157777C-2DD4-4774-A70D-BCC2E999165A}">
      <dgm:prSet phldrT="[Text]"/>
      <dgm:spPr/>
      <dgm:t>
        <a:bodyPr/>
        <a:lstStyle/>
        <a:p>
          <a:pPr algn="ctr" rtl="1"/>
          <a:r>
            <a:rPr lang="en-US" dirty="0" smtClean="0"/>
            <a:t>Outcome</a:t>
          </a:r>
          <a:endParaRPr lang="fa-IR" dirty="0"/>
        </a:p>
      </dgm:t>
    </dgm:pt>
    <dgm:pt modelId="{3335AEB8-2AB1-4518-A3F8-6EB54937621D}" type="parTrans" cxnId="{EBD2F999-2585-4F6F-9333-CDAF96EA7551}">
      <dgm:prSet/>
      <dgm:spPr/>
      <dgm:t>
        <a:bodyPr/>
        <a:lstStyle/>
        <a:p>
          <a:pPr algn="ctr" rtl="1"/>
          <a:endParaRPr lang="fa-IR"/>
        </a:p>
      </dgm:t>
    </dgm:pt>
    <dgm:pt modelId="{C168CE47-035C-4A24-8B26-9151B899DB4C}" type="sibTrans" cxnId="{EBD2F999-2585-4F6F-9333-CDAF96EA7551}">
      <dgm:prSet/>
      <dgm:spPr/>
      <dgm:t>
        <a:bodyPr/>
        <a:lstStyle/>
        <a:p>
          <a:pPr algn="ctr" rtl="1"/>
          <a:endParaRPr lang="fa-IR"/>
        </a:p>
      </dgm:t>
    </dgm:pt>
    <dgm:pt modelId="{3A1564F0-8E40-4617-BB5D-EC76FD8BFF59}" type="pres">
      <dgm:prSet presAssocID="{78B6C970-6F16-4D5F-9BD9-3AAA20163B88}" presName="Name0" presStyleCnt="0">
        <dgm:presLayoutVars>
          <dgm:dir/>
          <dgm:resizeHandles val="exact"/>
        </dgm:presLayoutVars>
      </dgm:prSet>
      <dgm:spPr/>
    </dgm:pt>
    <dgm:pt modelId="{F6AD9674-FA17-49A8-AA85-DF4C5B6AAF19}" type="pres">
      <dgm:prSet presAssocID="{DBF9C771-9E3D-470E-BBA7-4954A9B4E953}" presName="node" presStyleLbl="node1" presStyleIdx="0" presStyleCnt="2" custScaleX="34976" custScaleY="190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66493B-8E86-43E4-8423-1DEF65D2305F}" type="pres">
      <dgm:prSet presAssocID="{02A5AA8B-7F96-4C2B-877D-EC0858456350}" presName="sibTrans" presStyleLbl="sibTrans2D1" presStyleIdx="0" presStyleCnt="1" custScaleX="162588" custScaleY="15795"/>
      <dgm:spPr/>
      <dgm:t>
        <a:bodyPr/>
        <a:lstStyle/>
        <a:p>
          <a:endParaRPr lang="en-US"/>
        </a:p>
      </dgm:t>
    </dgm:pt>
    <dgm:pt modelId="{8BDA03B2-7E4A-4EC0-9172-F3C219CA942A}" type="pres">
      <dgm:prSet presAssocID="{02A5AA8B-7F96-4C2B-877D-EC0858456350}" presName="connectorText" presStyleLbl="sibTrans2D1" presStyleIdx="0" presStyleCnt="1"/>
      <dgm:spPr/>
      <dgm:t>
        <a:bodyPr/>
        <a:lstStyle/>
        <a:p>
          <a:endParaRPr lang="en-US"/>
        </a:p>
      </dgm:t>
    </dgm:pt>
    <dgm:pt modelId="{21827F1D-0C1C-48E4-919B-294787BA6485}" type="pres">
      <dgm:prSet presAssocID="{D157777C-2DD4-4774-A70D-BCC2E999165A}" presName="node" presStyleLbl="node1" presStyleIdx="1" presStyleCnt="2" custScaleX="33557" custScaleY="19097" custLinFactX="-1650" custLinFactNeighborX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6C1B984-FC34-4ECA-A7B5-EADCC0DAEA3A}" type="presOf" srcId="{DBF9C771-9E3D-470E-BBA7-4954A9B4E953}" destId="{F6AD9674-FA17-49A8-AA85-DF4C5B6AAF19}" srcOrd="0" destOrd="0" presId="urn:microsoft.com/office/officeart/2005/8/layout/process1"/>
    <dgm:cxn modelId="{F362E425-B239-4BF9-883A-32440554939D}" srcId="{78B6C970-6F16-4D5F-9BD9-3AAA20163B88}" destId="{DBF9C771-9E3D-470E-BBA7-4954A9B4E953}" srcOrd="0" destOrd="0" parTransId="{67306D5D-5176-4D5A-96A2-0220E787DC35}" sibTransId="{02A5AA8B-7F96-4C2B-877D-EC0858456350}"/>
    <dgm:cxn modelId="{A83DBC73-C7FB-4C8D-903E-284AA82BEFE2}" type="presOf" srcId="{02A5AA8B-7F96-4C2B-877D-EC0858456350}" destId="{BE66493B-8E86-43E4-8423-1DEF65D2305F}" srcOrd="0" destOrd="0" presId="urn:microsoft.com/office/officeart/2005/8/layout/process1"/>
    <dgm:cxn modelId="{1F92C5C9-FF4A-4CE7-B8B1-AADCE47E1E99}" type="presOf" srcId="{02A5AA8B-7F96-4C2B-877D-EC0858456350}" destId="{8BDA03B2-7E4A-4EC0-9172-F3C219CA942A}" srcOrd="1" destOrd="0" presId="urn:microsoft.com/office/officeart/2005/8/layout/process1"/>
    <dgm:cxn modelId="{88ADD0DE-ABC8-4859-B6CB-FCE56BDA801C}" type="presOf" srcId="{78B6C970-6F16-4D5F-9BD9-3AAA20163B88}" destId="{3A1564F0-8E40-4617-BB5D-EC76FD8BFF59}" srcOrd="0" destOrd="0" presId="urn:microsoft.com/office/officeart/2005/8/layout/process1"/>
    <dgm:cxn modelId="{EBD2F999-2585-4F6F-9333-CDAF96EA7551}" srcId="{78B6C970-6F16-4D5F-9BD9-3AAA20163B88}" destId="{D157777C-2DD4-4774-A70D-BCC2E999165A}" srcOrd="1" destOrd="0" parTransId="{3335AEB8-2AB1-4518-A3F8-6EB54937621D}" sibTransId="{C168CE47-035C-4A24-8B26-9151B899DB4C}"/>
    <dgm:cxn modelId="{03D00A7F-B7B1-4572-92E2-2B062B869579}" type="presOf" srcId="{D157777C-2DD4-4774-A70D-BCC2E999165A}" destId="{21827F1D-0C1C-48E4-919B-294787BA6485}" srcOrd="0" destOrd="0" presId="urn:microsoft.com/office/officeart/2005/8/layout/process1"/>
    <dgm:cxn modelId="{82582714-482B-44B6-BA7D-82A6CB9A9A3C}" type="presParOf" srcId="{3A1564F0-8E40-4617-BB5D-EC76FD8BFF59}" destId="{F6AD9674-FA17-49A8-AA85-DF4C5B6AAF19}" srcOrd="0" destOrd="0" presId="urn:microsoft.com/office/officeart/2005/8/layout/process1"/>
    <dgm:cxn modelId="{DE6A3F7D-877D-4A64-A53A-6AC6095570EF}" type="presParOf" srcId="{3A1564F0-8E40-4617-BB5D-EC76FD8BFF59}" destId="{BE66493B-8E86-43E4-8423-1DEF65D2305F}" srcOrd="1" destOrd="0" presId="urn:microsoft.com/office/officeart/2005/8/layout/process1"/>
    <dgm:cxn modelId="{7F49FB53-1129-49B4-A594-46CFE3F08A6D}" type="presParOf" srcId="{BE66493B-8E86-43E4-8423-1DEF65D2305F}" destId="{8BDA03B2-7E4A-4EC0-9172-F3C219CA942A}" srcOrd="0" destOrd="0" presId="urn:microsoft.com/office/officeart/2005/8/layout/process1"/>
    <dgm:cxn modelId="{A7464E7F-6621-4514-B8CA-BB9CF30431F0}" type="presParOf" srcId="{3A1564F0-8E40-4617-BB5D-EC76FD8BFF59}" destId="{21827F1D-0C1C-48E4-919B-294787BA6485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7DFDBB7-82CF-4F7B-9C9E-E86B47C07EC4}" type="doc">
      <dgm:prSet loTypeId="urn:microsoft.com/office/officeart/2005/8/layout/hierarchy2" loCatId="hierarchy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pPr rtl="1"/>
          <a:endParaRPr lang="fa-IR"/>
        </a:p>
      </dgm:t>
    </dgm:pt>
    <dgm:pt modelId="{51354366-852E-4829-A840-F16CC00C1A8F}">
      <dgm:prSet phldrT="[Text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fa-IR" dirty="0" smtClean="0"/>
            <a:t>-</a:t>
          </a:r>
          <a:r>
            <a:rPr lang="en-US" dirty="0" smtClean="0"/>
            <a:t>Disease </a:t>
          </a:r>
          <a:r>
            <a:rPr lang="fa-IR" dirty="0" smtClean="0"/>
            <a:t> </a:t>
          </a:r>
        </a:p>
      </dgm:t>
    </dgm:pt>
    <dgm:pt modelId="{51E2D9A7-3EFE-461D-9DBB-33260577F613}" type="sibTrans" cxnId="{E11487C0-7678-41F5-A65B-136C2B12B902}">
      <dgm:prSet/>
      <dgm:spPr/>
      <dgm:t>
        <a:bodyPr/>
        <a:lstStyle/>
        <a:p>
          <a:pPr rtl="1"/>
          <a:endParaRPr lang="fa-IR"/>
        </a:p>
      </dgm:t>
    </dgm:pt>
    <dgm:pt modelId="{01AA863C-8A1F-465A-8D3B-D7D20B1907F7}" type="parTrans" cxnId="{E11487C0-7678-41F5-A65B-136C2B12B902}">
      <dgm:prSet/>
      <dgm:spPr/>
      <dgm:t>
        <a:bodyPr/>
        <a:lstStyle/>
        <a:p>
          <a:pPr rtl="1"/>
          <a:endParaRPr lang="fa-IR"/>
        </a:p>
      </dgm:t>
    </dgm:pt>
    <dgm:pt modelId="{2E090181-EA70-430C-B528-FEF2C2C70E9A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en-US" dirty="0" smtClean="0"/>
            <a:t>Disease +</a:t>
          </a:r>
          <a:endParaRPr lang="fa-IR" dirty="0" smtClean="0"/>
        </a:p>
      </dgm:t>
    </dgm:pt>
    <dgm:pt modelId="{340F920C-B5FB-437E-B87C-24AB3998E6D6}">
      <dgm:prSet phldrT="[Text]"/>
      <dgm:spPr/>
      <dgm:t>
        <a:bodyPr/>
        <a:lstStyle/>
        <a:p>
          <a:pPr rtl="1"/>
          <a:r>
            <a:rPr lang="en-US" dirty="0" smtClean="0"/>
            <a:t>Unexposed</a:t>
          </a:r>
          <a:endParaRPr lang="fa-IR" dirty="0"/>
        </a:p>
      </dgm:t>
    </dgm:pt>
    <dgm:pt modelId="{D36CE6BC-4882-4D75-9770-492DAFDEC1D9}" type="sibTrans" cxnId="{8FE63B42-C9D3-4D5C-A1D9-E3D7DA202117}">
      <dgm:prSet/>
      <dgm:spPr/>
      <dgm:t>
        <a:bodyPr/>
        <a:lstStyle/>
        <a:p>
          <a:pPr rtl="1"/>
          <a:endParaRPr lang="fa-IR"/>
        </a:p>
      </dgm:t>
    </dgm:pt>
    <dgm:pt modelId="{D0EE1CE6-446A-4E35-AA56-507DE70A16D0}" type="parTrans" cxnId="{8FE63B42-C9D3-4D5C-A1D9-E3D7DA202117}">
      <dgm:prSet/>
      <dgm:spPr/>
      <dgm:t>
        <a:bodyPr/>
        <a:lstStyle/>
        <a:p>
          <a:pPr rtl="1"/>
          <a:endParaRPr lang="fa-IR"/>
        </a:p>
      </dgm:t>
    </dgm:pt>
    <dgm:pt modelId="{13AF9412-376D-40B6-848D-E2875E348855}">
      <dgm:prSet phldrT="[Text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fa-IR" dirty="0" smtClean="0"/>
            <a:t>-</a:t>
          </a:r>
          <a:r>
            <a:rPr lang="en-US" dirty="0" smtClean="0"/>
            <a:t>Disease </a:t>
          </a:r>
          <a:r>
            <a:rPr lang="fa-IR" dirty="0" smtClean="0"/>
            <a:t> </a:t>
          </a:r>
          <a:endParaRPr lang="en-US" dirty="0" smtClean="0"/>
        </a:p>
      </dgm:t>
    </dgm:pt>
    <dgm:pt modelId="{3351A7DC-0EFE-4CCC-90B8-5772C4EE64F1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en-US" dirty="0" smtClean="0"/>
            <a:t>Disease +</a:t>
          </a:r>
          <a:endParaRPr lang="fa-IR" dirty="0"/>
        </a:p>
      </dgm:t>
    </dgm:pt>
    <dgm:pt modelId="{FFE750E9-FDD8-40EA-958E-BF56D7F49694}">
      <dgm:prSet phldrT="[Text]"/>
      <dgm:spPr/>
      <dgm:t>
        <a:bodyPr/>
        <a:lstStyle/>
        <a:p>
          <a:pPr rtl="1"/>
          <a:r>
            <a:rPr lang="en-US" dirty="0" smtClean="0"/>
            <a:t>Exposed</a:t>
          </a:r>
          <a:endParaRPr lang="fa-IR" dirty="0"/>
        </a:p>
      </dgm:t>
    </dgm:pt>
    <dgm:pt modelId="{75D5E942-65D3-4730-8019-2E1985D7BDDD}" type="sibTrans" cxnId="{4E59EF77-8D52-460D-9F96-9451CAD9CF3C}">
      <dgm:prSet/>
      <dgm:spPr/>
      <dgm:t>
        <a:bodyPr/>
        <a:lstStyle/>
        <a:p>
          <a:pPr rtl="1"/>
          <a:endParaRPr lang="fa-IR"/>
        </a:p>
      </dgm:t>
    </dgm:pt>
    <dgm:pt modelId="{47DF2AA1-D1E2-4974-97E0-267C71605348}" type="parTrans" cxnId="{4E59EF77-8D52-460D-9F96-9451CAD9CF3C}">
      <dgm:prSet/>
      <dgm:spPr/>
      <dgm:t>
        <a:bodyPr/>
        <a:lstStyle/>
        <a:p>
          <a:pPr rtl="1"/>
          <a:endParaRPr lang="fa-IR"/>
        </a:p>
      </dgm:t>
    </dgm:pt>
    <dgm:pt modelId="{053B058A-5784-48E3-BE3A-FD5B85173B02}" type="sibTrans" cxnId="{A1517097-EB66-49C1-A5D5-0EC5CD4E2568}">
      <dgm:prSet/>
      <dgm:spPr/>
      <dgm:t>
        <a:bodyPr/>
        <a:lstStyle/>
        <a:p>
          <a:pPr rtl="1"/>
          <a:endParaRPr lang="fa-IR"/>
        </a:p>
      </dgm:t>
    </dgm:pt>
    <dgm:pt modelId="{70839E5C-8155-4AB3-B908-A5223E78A1D7}" type="parTrans" cxnId="{A1517097-EB66-49C1-A5D5-0EC5CD4E2568}">
      <dgm:prSet/>
      <dgm:spPr/>
      <dgm:t>
        <a:bodyPr/>
        <a:lstStyle/>
        <a:p>
          <a:pPr rtl="1"/>
          <a:endParaRPr lang="fa-IR"/>
        </a:p>
      </dgm:t>
    </dgm:pt>
    <dgm:pt modelId="{096055DB-88F7-496E-93F5-88AC1D1C6BFE}">
      <dgm:prSet phldrT="[Text]"/>
      <dgm:spPr/>
      <dgm:t>
        <a:bodyPr/>
        <a:lstStyle/>
        <a:p>
          <a:pPr rtl="1"/>
          <a:r>
            <a:rPr lang="en-US" dirty="0" smtClean="0"/>
            <a:t>Study Population</a:t>
          </a:r>
          <a:endParaRPr lang="fa-IR" dirty="0" smtClean="0"/>
        </a:p>
        <a:p>
          <a:pPr rtl="1"/>
          <a:r>
            <a:rPr lang="en-US" dirty="0" smtClean="0"/>
            <a:t>(Non-diseased)</a:t>
          </a:r>
          <a:endParaRPr lang="fa-IR" dirty="0"/>
        </a:p>
      </dgm:t>
    </dgm:pt>
    <dgm:pt modelId="{D1116798-56E9-450C-90D5-B156242960C3}" type="sibTrans" cxnId="{1699D2A1-A6BD-4417-8549-F22FD16C9069}">
      <dgm:prSet/>
      <dgm:spPr/>
      <dgm:t>
        <a:bodyPr/>
        <a:lstStyle/>
        <a:p>
          <a:pPr rtl="1"/>
          <a:endParaRPr lang="fa-IR"/>
        </a:p>
      </dgm:t>
    </dgm:pt>
    <dgm:pt modelId="{50E59667-DB16-4677-9DD5-D9F4DF354248}" type="parTrans" cxnId="{1699D2A1-A6BD-4417-8549-F22FD16C9069}">
      <dgm:prSet/>
      <dgm:spPr/>
      <dgm:t>
        <a:bodyPr/>
        <a:lstStyle/>
        <a:p>
          <a:pPr rtl="1"/>
          <a:endParaRPr lang="fa-IR"/>
        </a:p>
      </dgm:t>
    </dgm:pt>
    <dgm:pt modelId="{8288060D-D8A0-4DFE-984E-F57C0018B449}" type="sibTrans" cxnId="{C8CE1266-7C8B-4CD9-A024-99A062F676F9}">
      <dgm:prSet/>
      <dgm:spPr/>
      <dgm:t>
        <a:bodyPr/>
        <a:lstStyle/>
        <a:p>
          <a:pPr rtl="1"/>
          <a:endParaRPr lang="fa-IR"/>
        </a:p>
      </dgm:t>
    </dgm:pt>
    <dgm:pt modelId="{A97A5930-3C12-42E9-A198-24B4A5756A06}" type="parTrans" cxnId="{C8CE1266-7C8B-4CD9-A024-99A062F676F9}">
      <dgm:prSet/>
      <dgm:spPr/>
      <dgm:t>
        <a:bodyPr/>
        <a:lstStyle/>
        <a:p>
          <a:pPr rtl="1"/>
          <a:endParaRPr lang="fa-IR"/>
        </a:p>
      </dgm:t>
    </dgm:pt>
    <dgm:pt modelId="{2DEE7D2D-9082-4B50-BCC1-FF4731B982D8}" type="sibTrans" cxnId="{A8F34878-E8D2-41D9-BBD4-0BD1F54A576D}">
      <dgm:prSet/>
      <dgm:spPr/>
      <dgm:t>
        <a:bodyPr/>
        <a:lstStyle/>
        <a:p>
          <a:pPr rtl="1"/>
          <a:endParaRPr lang="fa-IR"/>
        </a:p>
      </dgm:t>
    </dgm:pt>
    <dgm:pt modelId="{AC8F6418-496C-49B9-9491-AA21C5C01FC8}" type="parTrans" cxnId="{A8F34878-E8D2-41D9-BBD4-0BD1F54A576D}">
      <dgm:prSet/>
      <dgm:spPr/>
      <dgm:t>
        <a:bodyPr/>
        <a:lstStyle/>
        <a:p>
          <a:pPr rtl="1"/>
          <a:endParaRPr lang="fa-IR"/>
        </a:p>
      </dgm:t>
    </dgm:pt>
    <dgm:pt modelId="{F59557FE-B336-419C-AF23-5CE164093D6F}" type="pres">
      <dgm:prSet presAssocID="{87DFDBB7-82CF-4F7B-9C9E-E86B47C07EC4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pPr rtl="1"/>
          <a:endParaRPr lang="fa-IR"/>
        </a:p>
      </dgm:t>
    </dgm:pt>
    <dgm:pt modelId="{B04904DE-BD16-4EF5-943F-445BA056E6B8}" type="pres">
      <dgm:prSet presAssocID="{096055DB-88F7-496E-93F5-88AC1D1C6BFE}" presName="root1" presStyleCnt="0"/>
      <dgm:spPr/>
    </dgm:pt>
    <dgm:pt modelId="{56F43088-9C7B-4C69-9363-F33679080E73}" type="pres">
      <dgm:prSet presAssocID="{096055DB-88F7-496E-93F5-88AC1D1C6BFE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3BA7A3BC-836E-4C1B-A4B4-DF42C48CB78B}" type="pres">
      <dgm:prSet presAssocID="{096055DB-88F7-496E-93F5-88AC1D1C6BFE}" presName="level2hierChild" presStyleCnt="0"/>
      <dgm:spPr/>
    </dgm:pt>
    <dgm:pt modelId="{7A646465-DD4C-4FD2-A546-36CF874F9189}" type="pres">
      <dgm:prSet presAssocID="{AC8F6418-496C-49B9-9491-AA21C5C01FC8}" presName="conn2-1" presStyleLbl="parChTrans1D2" presStyleIdx="0" presStyleCnt="2"/>
      <dgm:spPr/>
      <dgm:t>
        <a:bodyPr/>
        <a:lstStyle/>
        <a:p>
          <a:pPr rtl="1"/>
          <a:endParaRPr lang="fa-IR"/>
        </a:p>
      </dgm:t>
    </dgm:pt>
    <dgm:pt modelId="{72922F21-33D2-4D08-A0CD-FAE322715F71}" type="pres">
      <dgm:prSet presAssocID="{AC8F6418-496C-49B9-9491-AA21C5C01FC8}" presName="connTx" presStyleLbl="parChTrans1D2" presStyleIdx="0" presStyleCnt="2"/>
      <dgm:spPr/>
      <dgm:t>
        <a:bodyPr/>
        <a:lstStyle/>
        <a:p>
          <a:pPr rtl="1"/>
          <a:endParaRPr lang="fa-IR"/>
        </a:p>
      </dgm:t>
    </dgm:pt>
    <dgm:pt modelId="{8A542674-2D46-44B2-BD4B-DF380AA39614}" type="pres">
      <dgm:prSet presAssocID="{FFE750E9-FDD8-40EA-958E-BF56D7F49694}" presName="root2" presStyleCnt="0"/>
      <dgm:spPr/>
    </dgm:pt>
    <dgm:pt modelId="{91DD97A1-CE50-4F58-9DA6-572AFBF2D1A7}" type="pres">
      <dgm:prSet presAssocID="{FFE750E9-FDD8-40EA-958E-BF56D7F49694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FD2100D1-E809-4D57-8910-6D78BCE49DA6}" type="pres">
      <dgm:prSet presAssocID="{FFE750E9-FDD8-40EA-958E-BF56D7F49694}" presName="level3hierChild" presStyleCnt="0"/>
      <dgm:spPr/>
    </dgm:pt>
    <dgm:pt modelId="{473B0D8B-E8D6-4EBF-AF8D-F29077FD80B0}" type="pres">
      <dgm:prSet presAssocID="{70839E5C-8155-4AB3-B908-A5223E78A1D7}" presName="conn2-1" presStyleLbl="parChTrans1D3" presStyleIdx="0" presStyleCnt="4"/>
      <dgm:spPr/>
      <dgm:t>
        <a:bodyPr/>
        <a:lstStyle/>
        <a:p>
          <a:pPr rtl="1"/>
          <a:endParaRPr lang="fa-IR"/>
        </a:p>
      </dgm:t>
    </dgm:pt>
    <dgm:pt modelId="{50C8877D-11C6-4E61-879A-7AB40D16B139}" type="pres">
      <dgm:prSet presAssocID="{70839E5C-8155-4AB3-B908-A5223E78A1D7}" presName="connTx" presStyleLbl="parChTrans1D3" presStyleIdx="0" presStyleCnt="4"/>
      <dgm:spPr/>
      <dgm:t>
        <a:bodyPr/>
        <a:lstStyle/>
        <a:p>
          <a:pPr rtl="1"/>
          <a:endParaRPr lang="fa-IR"/>
        </a:p>
      </dgm:t>
    </dgm:pt>
    <dgm:pt modelId="{EFABAC55-C1D2-4AED-A27D-27EAB44E0E11}" type="pres">
      <dgm:prSet presAssocID="{3351A7DC-0EFE-4CCC-90B8-5772C4EE64F1}" presName="root2" presStyleCnt="0"/>
      <dgm:spPr/>
    </dgm:pt>
    <dgm:pt modelId="{E7A3A919-D592-44E7-BDF1-6D5D27517E92}" type="pres">
      <dgm:prSet presAssocID="{3351A7DC-0EFE-4CCC-90B8-5772C4EE64F1}" presName="LevelTwoTextNode" presStyleLbl="node3" presStyleIdx="0" presStyleCnt="4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33114960-9618-4388-8ABE-DB38E0D3DAAA}" type="pres">
      <dgm:prSet presAssocID="{3351A7DC-0EFE-4CCC-90B8-5772C4EE64F1}" presName="level3hierChild" presStyleCnt="0"/>
      <dgm:spPr/>
    </dgm:pt>
    <dgm:pt modelId="{F0D63456-E305-4505-8636-BA02A10AF146}" type="pres">
      <dgm:prSet presAssocID="{47DF2AA1-D1E2-4974-97E0-267C71605348}" presName="conn2-1" presStyleLbl="parChTrans1D3" presStyleIdx="1" presStyleCnt="4"/>
      <dgm:spPr/>
      <dgm:t>
        <a:bodyPr/>
        <a:lstStyle/>
        <a:p>
          <a:pPr rtl="1"/>
          <a:endParaRPr lang="fa-IR"/>
        </a:p>
      </dgm:t>
    </dgm:pt>
    <dgm:pt modelId="{11B24B09-00F5-4346-A1EC-DB8D9E7B3509}" type="pres">
      <dgm:prSet presAssocID="{47DF2AA1-D1E2-4974-97E0-267C71605348}" presName="connTx" presStyleLbl="parChTrans1D3" presStyleIdx="1" presStyleCnt="4"/>
      <dgm:spPr/>
      <dgm:t>
        <a:bodyPr/>
        <a:lstStyle/>
        <a:p>
          <a:pPr rtl="1"/>
          <a:endParaRPr lang="fa-IR"/>
        </a:p>
      </dgm:t>
    </dgm:pt>
    <dgm:pt modelId="{51A9EDBB-985B-40AC-9236-5C8A6CB00FDD}" type="pres">
      <dgm:prSet presAssocID="{13AF9412-376D-40B6-848D-E2875E348855}" presName="root2" presStyleCnt="0"/>
      <dgm:spPr/>
    </dgm:pt>
    <dgm:pt modelId="{DA96CA3B-66DC-4D5D-B94D-EAD66AB07B9A}" type="pres">
      <dgm:prSet presAssocID="{13AF9412-376D-40B6-848D-E2875E348855}" presName="LevelTwoTextNode" presStyleLbl="node3" presStyleIdx="1" presStyleCnt="4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0D22F1F0-B2F5-4C1C-978C-BC58804151C9}" type="pres">
      <dgm:prSet presAssocID="{13AF9412-376D-40B6-848D-E2875E348855}" presName="level3hierChild" presStyleCnt="0"/>
      <dgm:spPr/>
    </dgm:pt>
    <dgm:pt modelId="{F930F529-9FAA-49A9-AF02-CCE7A182301B}" type="pres">
      <dgm:prSet presAssocID="{A97A5930-3C12-42E9-A198-24B4A5756A06}" presName="conn2-1" presStyleLbl="parChTrans1D2" presStyleIdx="1" presStyleCnt="2"/>
      <dgm:spPr/>
      <dgm:t>
        <a:bodyPr/>
        <a:lstStyle/>
        <a:p>
          <a:pPr rtl="1"/>
          <a:endParaRPr lang="fa-IR"/>
        </a:p>
      </dgm:t>
    </dgm:pt>
    <dgm:pt modelId="{8B6EA658-D94A-4C36-9B78-349984777323}" type="pres">
      <dgm:prSet presAssocID="{A97A5930-3C12-42E9-A198-24B4A5756A06}" presName="connTx" presStyleLbl="parChTrans1D2" presStyleIdx="1" presStyleCnt="2"/>
      <dgm:spPr/>
      <dgm:t>
        <a:bodyPr/>
        <a:lstStyle/>
        <a:p>
          <a:pPr rtl="1"/>
          <a:endParaRPr lang="fa-IR"/>
        </a:p>
      </dgm:t>
    </dgm:pt>
    <dgm:pt modelId="{816AA3E6-FFA7-43A8-86A7-1C6FA870C256}" type="pres">
      <dgm:prSet presAssocID="{340F920C-B5FB-437E-B87C-24AB3998E6D6}" presName="root2" presStyleCnt="0"/>
      <dgm:spPr/>
    </dgm:pt>
    <dgm:pt modelId="{A902D7E3-BE95-47D6-8BD6-7FFB462539ED}" type="pres">
      <dgm:prSet presAssocID="{340F920C-B5FB-437E-B87C-24AB3998E6D6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796B50D5-82B9-44AA-9A49-71163758FF42}" type="pres">
      <dgm:prSet presAssocID="{340F920C-B5FB-437E-B87C-24AB3998E6D6}" presName="level3hierChild" presStyleCnt="0"/>
      <dgm:spPr/>
    </dgm:pt>
    <dgm:pt modelId="{A1F4AF19-C7BA-4209-90C0-214868BFB3D1}" type="pres">
      <dgm:prSet presAssocID="{D0EE1CE6-446A-4E35-AA56-507DE70A16D0}" presName="conn2-1" presStyleLbl="parChTrans1D3" presStyleIdx="2" presStyleCnt="4"/>
      <dgm:spPr/>
      <dgm:t>
        <a:bodyPr/>
        <a:lstStyle/>
        <a:p>
          <a:pPr rtl="1"/>
          <a:endParaRPr lang="fa-IR"/>
        </a:p>
      </dgm:t>
    </dgm:pt>
    <dgm:pt modelId="{95268481-6F19-482C-BEB1-B16912217BE4}" type="pres">
      <dgm:prSet presAssocID="{D0EE1CE6-446A-4E35-AA56-507DE70A16D0}" presName="connTx" presStyleLbl="parChTrans1D3" presStyleIdx="2" presStyleCnt="4"/>
      <dgm:spPr/>
      <dgm:t>
        <a:bodyPr/>
        <a:lstStyle/>
        <a:p>
          <a:pPr rtl="1"/>
          <a:endParaRPr lang="fa-IR"/>
        </a:p>
      </dgm:t>
    </dgm:pt>
    <dgm:pt modelId="{D158559A-21C5-4309-B358-F0164F9196C4}" type="pres">
      <dgm:prSet presAssocID="{2E090181-EA70-430C-B528-FEF2C2C70E9A}" presName="root2" presStyleCnt="0"/>
      <dgm:spPr/>
    </dgm:pt>
    <dgm:pt modelId="{8108E49F-F488-4C40-81F2-38BC73D521CC}" type="pres">
      <dgm:prSet presAssocID="{2E090181-EA70-430C-B528-FEF2C2C70E9A}" presName="LevelTwoTextNode" presStyleLbl="node3" presStyleIdx="2" presStyleCnt="4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8CD29C28-4D10-4B8D-9AAC-1A421E6FCA6C}" type="pres">
      <dgm:prSet presAssocID="{2E090181-EA70-430C-B528-FEF2C2C70E9A}" presName="level3hierChild" presStyleCnt="0"/>
      <dgm:spPr/>
    </dgm:pt>
    <dgm:pt modelId="{511A40B5-B122-4BF1-AA6D-81DBC736846D}" type="pres">
      <dgm:prSet presAssocID="{01AA863C-8A1F-465A-8D3B-D7D20B1907F7}" presName="conn2-1" presStyleLbl="parChTrans1D3" presStyleIdx="3" presStyleCnt="4"/>
      <dgm:spPr/>
      <dgm:t>
        <a:bodyPr/>
        <a:lstStyle/>
        <a:p>
          <a:pPr rtl="1"/>
          <a:endParaRPr lang="fa-IR"/>
        </a:p>
      </dgm:t>
    </dgm:pt>
    <dgm:pt modelId="{E46DE446-DD9E-4823-8892-C76A7494F04B}" type="pres">
      <dgm:prSet presAssocID="{01AA863C-8A1F-465A-8D3B-D7D20B1907F7}" presName="connTx" presStyleLbl="parChTrans1D3" presStyleIdx="3" presStyleCnt="4"/>
      <dgm:spPr/>
      <dgm:t>
        <a:bodyPr/>
        <a:lstStyle/>
        <a:p>
          <a:pPr rtl="1"/>
          <a:endParaRPr lang="fa-IR"/>
        </a:p>
      </dgm:t>
    </dgm:pt>
    <dgm:pt modelId="{383980B9-9B60-48A5-A54E-1E083AB858F1}" type="pres">
      <dgm:prSet presAssocID="{51354366-852E-4829-A840-F16CC00C1A8F}" presName="root2" presStyleCnt="0"/>
      <dgm:spPr/>
    </dgm:pt>
    <dgm:pt modelId="{CA25BD8F-9155-4EDD-A4ED-7B38D72FC841}" type="pres">
      <dgm:prSet presAssocID="{51354366-852E-4829-A840-F16CC00C1A8F}" presName="LevelTwoTextNode" presStyleLbl="node3" presStyleIdx="3" presStyleCnt="4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65EDE721-9028-4FA6-AFEB-4D514EA75ACD}" type="pres">
      <dgm:prSet presAssocID="{51354366-852E-4829-A840-F16CC00C1A8F}" presName="level3hierChild" presStyleCnt="0"/>
      <dgm:spPr/>
    </dgm:pt>
  </dgm:ptLst>
  <dgm:cxnLst>
    <dgm:cxn modelId="{8450B7D2-5382-4272-AD89-E0D778CB176D}" type="presOf" srcId="{01AA863C-8A1F-465A-8D3B-D7D20B1907F7}" destId="{E46DE446-DD9E-4823-8892-C76A7494F04B}" srcOrd="1" destOrd="0" presId="urn:microsoft.com/office/officeart/2005/8/layout/hierarchy2"/>
    <dgm:cxn modelId="{DF56A440-F57C-44FA-A588-83FEBB2C9061}" type="presOf" srcId="{70839E5C-8155-4AB3-B908-A5223E78A1D7}" destId="{473B0D8B-E8D6-4EBF-AF8D-F29077FD80B0}" srcOrd="0" destOrd="0" presId="urn:microsoft.com/office/officeart/2005/8/layout/hierarchy2"/>
    <dgm:cxn modelId="{995E4F57-46EE-4D60-835D-CE502AFA2FC8}" type="presOf" srcId="{47DF2AA1-D1E2-4974-97E0-267C71605348}" destId="{11B24B09-00F5-4346-A1EC-DB8D9E7B3509}" srcOrd="1" destOrd="0" presId="urn:microsoft.com/office/officeart/2005/8/layout/hierarchy2"/>
    <dgm:cxn modelId="{5F74BB17-337E-4390-A2E4-BCB6DA6828D5}" type="presOf" srcId="{51354366-852E-4829-A840-F16CC00C1A8F}" destId="{CA25BD8F-9155-4EDD-A4ED-7B38D72FC841}" srcOrd="0" destOrd="0" presId="urn:microsoft.com/office/officeart/2005/8/layout/hierarchy2"/>
    <dgm:cxn modelId="{E11487C0-7678-41F5-A65B-136C2B12B902}" srcId="{340F920C-B5FB-437E-B87C-24AB3998E6D6}" destId="{51354366-852E-4829-A840-F16CC00C1A8F}" srcOrd="1" destOrd="0" parTransId="{01AA863C-8A1F-465A-8D3B-D7D20B1907F7}" sibTransId="{51E2D9A7-3EFE-461D-9DBB-33260577F613}"/>
    <dgm:cxn modelId="{48A89857-43AC-47BC-B40F-EA6D0F7F5567}" type="presOf" srcId="{47DF2AA1-D1E2-4974-97E0-267C71605348}" destId="{F0D63456-E305-4505-8636-BA02A10AF146}" srcOrd="0" destOrd="0" presId="urn:microsoft.com/office/officeart/2005/8/layout/hierarchy2"/>
    <dgm:cxn modelId="{8FE63B42-C9D3-4D5C-A1D9-E3D7DA202117}" srcId="{340F920C-B5FB-437E-B87C-24AB3998E6D6}" destId="{2E090181-EA70-430C-B528-FEF2C2C70E9A}" srcOrd="0" destOrd="0" parTransId="{D0EE1CE6-446A-4E35-AA56-507DE70A16D0}" sibTransId="{D36CE6BC-4882-4D75-9770-492DAFDEC1D9}"/>
    <dgm:cxn modelId="{455D995B-17CA-449E-B63F-9A0CD5633D2E}" type="presOf" srcId="{340F920C-B5FB-437E-B87C-24AB3998E6D6}" destId="{A902D7E3-BE95-47D6-8BD6-7FFB462539ED}" srcOrd="0" destOrd="0" presId="urn:microsoft.com/office/officeart/2005/8/layout/hierarchy2"/>
    <dgm:cxn modelId="{B7942D59-3CC0-4D97-9D64-85D565DFAE5C}" type="presOf" srcId="{2E090181-EA70-430C-B528-FEF2C2C70E9A}" destId="{8108E49F-F488-4C40-81F2-38BC73D521CC}" srcOrd="0" destOrd="0" presId="urn:microsoft.com/office/officeart/2005/8/layout/hierarchy2"/>
    <dgm:cxn modelId="{DCAC90DA-EA2D-424D-BF2A-0C309B76A52F}" type="presOf" srcId="{87DFDBB7-82CF-4F7B-9C9E-E86B47C07EC4}" destId="{F59557FE-B336-419C-AF23-5CE164093D6F}" srcOrd="0" destOrd="0" presId="urn:microsoft.com/office/officeart/2005/8/layout/hierarchy2"/>
    <dgm:cxn modelId="{04CF42EF-5372-4E82-BE26-8C64ECBB2115}" type="presOf" srcId="{01AA863C-8A1F-465A-8D3B-D7D20B1907F7}" destId="{511A40B5-B122-4BF1-AA6D-81DBC736846D}" srcOrd="0" destOrd="0" presId="urn:microsoft.com/office/officeart/2005/8/layout/hierarchy2"/>
    <dgm:cxn modelId="{70AAD3CF-F9EF-47E2-9608-E9BD3B46FBD6}" type="presOf" srcId="{AC8F6418-496C-49B9-9491-AA21C5C01FC8}" destId="{7A646465-DD4C-4FD2-A546-36CF874F9189}" srcOrd="0" destOrd="0" presId="urn:microsoft.com/office/officeart/2005/8/layout/hierarchy2"/>
    <dgm:cxn modelId="{79DB6D16-74A2-4801-8868-89A1C2902331}" type="presOf" srcId="{70839E5C-8155-4AB3-B908-A5223E78A1D7}" destId="{50C8877D-11C6-4E61-879A-7AB40D16B139}" srcOrd="1" destOrd="0" presId="urn:microsoft.com/office/officeart/2005/8/layout/hierarchy2"/>
    <dgm:cxn modelId="{C8CE1266-7C8B-4CD9-A024-99A062F676F9}" srcId="{096055DB-88F7-496E-93F5-88AC1D1C6BFE}" destId="{340F920C-B5FB-437E-B87C-24AB3998E6D6}" srcOrd="1" destOrd="0" parTransId="{A97A5930-3C12-42E9-A198-24B4A5756A06}" sibTransId="{8288060D-D8A0-4DFE-984E-F57C0018B449}"/>
    <dgm:cxn modelId="{0A957930-2BF7-486E-9F64-DBE70D359732}" type="presOf" srcId="{AC8F6418-496C-49B9-9491-AA21C5C01FC8}" destId="{72922F21-33D2-4D08-A0CD-FAE322715F71}" srcOrd="1" destOrd="0" presId="urn:microsoft.com/office/officeart/2005/8/layout/hierarchy2"/>
    <dgm:cxn modelId="{38FC5146-A6C1-4CB2-9655-EFD98979BED6}" type="presOf" srcId="{FFE750E9-FDD8-40EA-958E-BF56D7F49694}" destId="{91DD97A1-CE50-4F58-9DA6-572AFBF2D1A7}" srcOrd="0" destOrd="0" presId="urn:microsoft.com/office/officeart/2005/8/layout/hierarchy2"/>
    <dgm:cxn modelId="{042CD36F-67E7-4FCF-9C2F-C2CF743ED71B}" type="presOf" srcId="{A97A5930-3C12-42E9-A198-24B4A5756A06}" destId="{8B6EA658-D94A-4C36-9B78-349984777323}" srcOrd="1" destOrd="0" presId="urn:microsoft.com/office/officeart/2005/8/layout/hierarchy2"/>
    <dgm:cxn modelId="{C99BB798-2458-409C-8629-C9212A34A0D3}" type="presOf" srcId="{A97A5930-3C12-42E9-A198-24B4A5756A06}" destId="{F930F529-9FAA-49A9-AF02-CCE7A182301B}" srcOrd="0" destOrd="0" presId="urn:microsoft.com/office/officeart/2005/8/layout/hierarchy2"/>
    <dgm:cxn modelId="{16A06B9C-3EE9-41D0-99FC-097327C83EB9}" type="presOf" srcId="{D0EE1CE6-446A-4E35-AA56-507DE70A16D0}" destId="{95268481-6F19-482C-BEB1-B16912217BE4}" srcOrd="1" destOrd="0" presId="urn:microsoft.com/office/officeart/2005/8/layout/hierarchy2"/>
    <dgm:cxn modelId="{BCD7D16A-4E12-455D-9C59-8063846496B5}" type="presOf" srcId="{13AF9412-376D-40B6-848D-E2875E348855}" destId="{DA96CA3B-66DC-4D5D-B94D-EAD66AB07B9A}" srcOrd="0" destOrd="0" presId="urn:microsoft.com/office/officeart/2005/8/layout/hierarchy2"/>
    <dgm:cxn modelId="{FDC78628-0C76-48A0-B796-297E21B6E44C}" type="presOf" srcId="{3351A7DC-0EFE-4CCC-90B8-5772C4EE64F1}" destId="{E7A3A919-D592-44E7-BDF1-6D5D27517E92}" srcOrd="0" destOrd="0" presId="urn:microsoft.com/office/officeart/2005/8/layout/hierarchy2"/>
    <dgm:cxn modelId="{A8F34878-E8D2-41D9-BBD4-0BD1F54A576D}" srcId="{096055DB-88F7-496E-93F5-88AC1D1C6BFE}" destId="{FFE750E9-FDD8-40EA-958E-BF56D7F49694}" srcOrd="0" destOrd="0" parTransId="{AC8F6418-496C-49B9-9491-AA21C5C01FC8}" sibTransId="{2DEE7D2D-9082-4B50-BCC1-FF4731B982D8}"/>
    <dgm:cxn modelId="{1699D2A1-A6BD-4417-8549-F22FD16C9069}" srcId="{87DFDBB7-82CF-4F7B-9C9E-E86B47C07EC4}" destId="{096055DB-88F7-496E-93F5-88AC1D1C6BFE}" srcOrd="0" destOrd="0" parTransId="{50E59667-DB16-4677-9DD5-D9F4DF354248}" sibTransId="{D1116798-56E9-450C-90D5-B156242960C3}"/>
    <dgm:cxn modelId="{4E59EF77-8D52-460D-9F96-9451CAD9CF3C}" srcId="{FFE750E9-FDD8-40EA-958E-BF56D7F49694}" destId="{13AF9412-376D-40B6-848D-E2875E348855}" srcOrd="1" destOrd="0" parTransId="{47DF2AA1-D1E2-4974-97E0-267C71605348}" sibTransId="{75D5E942-65D3-4730-8019-2E1985D7BDDD}"/>
    <dgm:cxn modelId="{A1517097-EB66-49C1-A5D5-0EC5CD4E2568}" srcId="{FFE750E9-FDD8-40EA-958E-BF56D7F49694}" destId="{3351A7DC-0EFE-4CCC-90B8-5772C4EE64F1}" srcOrd="0" destOrd="0" parTransId="{70839E5C-8155-4AB3-B908-A5223E78A1D7}" sibTransId="{053B058A-5784-48E3-BE3A-FD5B85173B02}"/>
    <dgm:cxn modelId="{F442C908-5736-4481-8028-98C6E63137C2}" type="presOf" srcId="{D0EE1CE6-446A-4E35-AA56-507DE70A16D0}" destId="{A1F4AF19-C7BA-4209-90C0-214868BFB3D1}" srcOrd="0" destOrd="0" presId="urn:microsoft.com/office/officeart/2005/8/layout/hierarchy2"/>
    <dgm:cxn modelId="{41A792AA-BE53-4B24-8023-8BA9F05C43ED}" type="presOf" srcId="{096055DB-88F7-496E-93F5-88AC1D1C6BFE}" destId="{56F43088-9C7B-4C69-9363-F33679080E73}" srcOrd="0" destOrd="0" presId="urn:microsoft.com/office/officeart/2005/8/layout/hierarchy2"/>
    <dgm:cxn modelId="{9C9A1117-A82B-4FD4-9505-6308EB796ED8}" type="presParOf" srcId="{F59557FE-B336-419C-AF23-5CE164093D6F}" destId="{B04904DE-BD16-4EF5-943F-445BA056E6B8}" srcOrd="0" destOrd="0" presId="urn:microsoft.com/office/officeart/2005/8/layout/hierarchy2"/>
    <dgm:cxn modelId="{C3BE3957-38D4-4897-941F-E29C80ED9423}" type="presParOf" srcId="{B04904DE-BD16-4EF5-943F-445BA056E6B8}" destId="{56F43088-9C7B-4C69-9363-F33679080E73}" srcOrd="0" destOrd="0" presId="urn:microsoft.com/office/officeart/2005/8/layout/hierarchy2"/>
    <dgm:cxn modelId="{04EE1585-801A-485F-93F7-9A334923E9E8}" type="presParOf" srcId="{B04904DE-BD16-4EF5-943F-445BA056E6B8}" destId="{3BA7A3BC-836E-4C1B-A4B4-DF42C48CB78B}" srcOrd="1" destOrd="0" presId="urn:microsoft.com/office/officeart/2005/8/layout/hierarchy2"/>
    <dgm:cxn modelId="{95016007-36E4-4D55-8176-5F325076019B}" type="presParOf" srcId="{3BA7A3BC-836E-4C1B-A4B4-DF42C48CB78B}" destId="{7A646465-DD4C-4FD2-A546-36CF874F9189}" srcOrd="0" destOrd="0" presId="urn:microsoft.com/office/officeart/2005/8/layout/hierarchy2"/>
    <dgm:cxn modelId="{AF5CFD62-3B7B-4D8F-95D2-0D8358ACD3C9}" type="presParOf" srcId="{7A646465-DD4C-4FD2-A546-36CF874F9189}" destId="{72922F21-33D2-4D08-A0CD-FAE322715F71}" srcOrd="0" destOrd="0" presId="urn:microsoft.com/office/officeart/2005/8/layout/hierarchy2"/>
    <dgm:cxn modelId="{54DE8EED-995C-4322-AC52-F85712C44F0C}" type="presParOf" srcId="{3BA7A3BC-836E-4C1B-A4B4-DF42C48CB78B}" destId="{8A542674-2D46-44B2-BD4B-DF380AA39614}" srcOrd="1" destOrd="0" presId="urn:microsoft.com/office/officeart/2005/8/layout/hierarchy2"/>
    <dgm:cxn modelId="{E5BE0890-459B-4ACE-9370-18A76677C98C}" type="presParOf" srcId="{8A542674-2D46-44B2-BD4B-DF380AA39614}" destId="{91DD97A1-CE50-4F58-9DA6-572AFBF2D1A7}" srcOrd="0" destOrd="0" presId="urn:microsoft.com/office/officeart/2005/8/layout/hierarchy2"/>
    <dgm:cxn modelId="{F9625788-6F2E-4A26-A28D-69490533A8D3}" type="presParOf" srcId="{8A542674-2D46-44B2-BD4B-DF380AA39614}" destId="{FD2100D1-E809-4D57-8910-6D78BCE49DA6}" srcOrd="1" destOrd="0" presId="urn:microsoft.com/office/officeart/2005/8/layout/hierarchy2"/>
    <dgm:cxn modelId="{5BD7A823-2EA8-493D-8B6C-C889647A5FF4}" type="presParOf" srcId="{FD2100D1-E809-4D57-8910-6D78BCE49DA6}" destId="{473B0D8B-E8D6-4EBF-AF8D-F29077FD80B0}" srcOrd="0" destOrd="0" presId="urn:microsoft.com/office/officeart/2005/8/layout/hierarchy2"/>
    <dgm:cxn modelId="{B75F7AAD-1524-4344-A613-E77FD221EF89}" type="presParOf" srcId="{473B0D8B-E8D6-4EBF-AF8D-F29077FD80B0}" destId="{50C8877D-11C6-4E61-879A-7AB40D16B139}" srcOrd="0" destOrd="0" presId="urn:microsoft.com/office/officeart/2005/8/layout/hierarchy2"/>
    <dgm:cxn modelId="{522562FD-97EA-43F3-8DF0-81DB38320965}" type="presParOf" srcId="{FD2100D1-E809-4D57-8910-6D78BCE49DA6}" destId="{EFABAC55-C1D2-4AED-A27D-27EAB44E0E11}" srcOrd="1" destOrd="0" presId="urn:microsoft.com/office/officeart/2005/8/layout/hierarchy2"/>
    <dgm:cxn modelId="{57D13A11-1FD5-4A74-8B6E-F104A2E9FED4}" type="presParOf" srcId="{EFABAC55-C1D2-4AED-A27D-27EAB44E0E11}" destId="{E7A3A919-D592-44E7-BDF1-6D5D27517E92}" srcOrd="0" destOrd="0" presId="urn:microsoft.com/office/officeart/2005/8/layout/hierarchy2"/>
    <dgm:cxn modelId="{FEA5705C-A47B-4A0F-BAD3-EB266B63702C}" type="presParOf" srcId="{EFABAC55-C1D2-4AED-A27D-27EAB44E0E11}" destId="{33114960-9618-4388-8ABE-DB38E0D3DAAA}" srcOrd="1" destOrd="0" presId="urn:microsoft.com/office/officeart/2005/8/layout/hierarchy2"/>
    <dgm:cxn modelId="{A9412DB4-3744-42C3-B234-CB10CF51D293}" type="presParOf" srcId="{FD2100D1-E809-4D57-8910-6D78BCE49DA6}" destId="{F0D63456-E305-4505-8636-BA02A10AF146}" srcOrd="2" destOrd="0" presId="urn:microsoft.com/office/officeart/2005/8/layout/hierarchy2"/>
    <dgm:cxn modelId="{900A697F-9640-4BAC-AD8F-B1B58337A416}" type="presParOf" srcId="{F0D63456-E305-4505-8636-BA02A10AF146}" destId="{11B24B09-00F5-4346-A1EC-DB8D9E7B3509}" srcOrd="0" destOrd="0" presId="urn:microsoft.com/office/officeart/2005/8/layout/hierarchy2"/>
    <dgm:cxn modelId="{59C04C50-4258-4BBD-A343-9532D515F2CE}" type="presParOf" srcId="{FD2100D1-E809-4D57-8910-6D78BCE49DA6}" destId="{51A9EDBB-985B-40AC-9236-5C8A6CB00FDD}" srcOrd="3" destOrd="0" presId="urn:microsoft.com/office/officeart/2005/8/layout/hierarchy2"/>
    <dgm:cxn modelId="{4B78A765-4EC4-40BA-B530-C445841F2368}" type="presParOf" srcId="{51A9EDBB-985B-40AC-9236-5C8A6CB00FDD}" destId="{DA96CA3B-66DC-4D5D-B94D-EAD66AB07B9A}" srcOrd="0" destOrd="0" presId="urn:microsoft.com/office/officeart/2005/8/layout/hierarchy2"/>
    <dgm:cxn modelId="{FEF674B4-50E3-41FB-A2E2-66867FF10E20}" type="presParOf" srcId="{51A9EDBB-985B-40AC-9236-5C8A6CB00FDD}" destId="{0D22F1F0-B2F5-4C1C-978C-BC58804151C9}" srcOrd="1" destOrd="0" presId="urn:microsoft.com/office/officeart/2005/8/layout/hierarchy2"/>
    <dgm:cxn modelId="{1FB00BFB-8BB2-4C5A-B4FD-E20BED376643}" type="presParOf" srcId="{3BA7A3BC-836E-4C1B-A4B4-DF42C48CB78B}" destId="{F930F529-9FAA-49A9-AF02-CCE7A182301B}" srcOrd="2" destOrd="0" presId="urn:microsoft.com/office/officeart/2005/8/layout/hierarchy2"/>
    <dgm:cxn modelId="{53195BE6-46AE-4BEB-8927-B354782D8689}" type="presParOf" srcId="{F930F529-9FAA-49A9-AF02-CCE7A182301B}" destId="{8B6EA658-D94A-4C36-9B78-349984777323}" srcOrd="0" destOrd="0" presId="urn:microsoft.com/office/officeart/2005/8/layout/hierarchy2"/>
    <dgm:cxn modelId="{3D44F81C-234F-4176-9301-38BAE86DC20D}" type="presParOf" srcId="{3BA7A3BC-836E-4C1B-A4B4-DF42C48CB78B}" destId="{816AA3E6-FFA7-43A8-86A7-1C6FA870C256}" srcOrd="3" destOrd="0" presId="urn:microsoft.com/office/officeart/2005/8/layout/hierarchy2"/>
    <dgm:cxn modelId="{20104AE2-0D98-4E3E-A955-EAA6DF0FF977}" type="presParOf" srcId="{816AA3E6-FFA7-43A8-86A7-1C6FA870C256}" destId="{A902D7E3-BE95-47D6-8BD6-7FFB462539ED}" srcOrd="0" destOrd="0" presId="urn:microsoft.com/office/officeart/2005/8/layout/hierarchy2"/>
    <dgm:cxn modelId="{C9D58669-3001-4E7D-85A8-872F90A4083B}" type="presParOf" srcId="{816AA3E6-FFA7-43A8-86A7-1C6FA870C256}" destId="{796B50D5-82B9-44AA-9A49-71163758FF42}" srcOrd="1" destOrd="0" presId="urn:microsoft.com/office/officeart/2005/8/layout/hierarchy2"/>
    <dgm:cxn modelId="{AC7B5893-B45B-4AC2-87F4-722E4691F37E}" type="presParOf" srcId="{796B50D5-82B9-44AA-9A49-71163758FF42}" destId="{A1F4AF19-C7BA-4209-90C0-214868BFB3D1}" srcOrd="0" destOrd="0" presId="urn:microsoft.com/office/officeart/2005/8/layout/hierarchy2"/>
    <dgm:cxn modelId="{854CFB73-352D-4BD8-9D77-9E7097974140}" type="presParOf" srcId="{A1F4AF19-C7BA-4209-90C0-214868BFB3D1}" destId="{95268481-6F19-482C-BEB1-B16912217BE4}" srcOrd="0" destOrd="0" presId="urn:microsoft.com/office/officeart/2005/8/layout/hierarchy2"/>
    <dgm:cxn modelId="{187BD348-FED0-43FC-A5EA-429A48114CAF}" type="presParOf" srcId="{796B50D5-82B9-44AA-9A49-71163758FF42}" destId="{D158559A-21C5-4309-B358-F0164F9196C4}" srcOrd="1" destOrd="0" presId="urn:microsoft.com/office/officeart/2005/8/layout/hierarchy2"/>
    <dgm:cxn modelId="{E7DEC288-F3AF-4C98-9528-E2BB21FC05C3}" type="presParOf" srcId="{D158559A-21C5-4309-B358-F0164F9196C4}" destId="{8108E49F-F488-4C40-81F2-38BC73D521CC}" srcOrd="0" destOrd="0" presId="urn:microsoft.com/office/officeart/2005/8/layout/hierarchy2"/>
    <dgm:cxn modelId="{3791C88C-82D3-41B7-B544-3BACE50C49EE}" type="presParOf" srcId="{D158559A-21C5-4309-B358-F0164F9196C4}" destId="{8CD29C28-4D10-4B8D-9AAC-1A421E6FCA6C}" srcOrd="1" destOrd="0" presId="urn:microsoft.com/office/officeart/2005/8/layout/hierarchy2"/>
    <dgm:cxn modelId="{6FD5AFAB-76FB-4244-AAFD-202410568325}" type="presParOf" srcId="{796B50D5-82B9-44AA-9A49-71163758FF42}" destId="{511A40B5-B122-4BF1-AA6D-81DBC736846D}" srcOrd="2" destOrd="0" presId="urn:microsoft.com/office/officeart/2005/8/layout/hierarchy2"/>
    <dgm:cxn modelId="{702CF15E-1F4C-4801-8CB8-34BC6BF7821E}" type="presParOf" srcId="{511A40B5-B122-4BF1-AA6D-81DBC736846D}" destId="{E46DE446-DD9E-4823-8892-C76A7494F04B}" srcOrd="0" destOrd="0" presId="urn:microsoft.com/office/officeart/2005/8/layout/hierarchy2"/>
    <dgm:cxn modelId="{6D9F0074-E98D-4FD8-A8AF-A1A384ED2699}" type="presParOf" srcId="{796B50D5-82B9-44AA-9A49-71163758FF42}" destId="{383980B9-9B60-48A5-A54E-1E083AB858F1}" srcOrd="3" destOrd="0" presId="urn:microsoft.com/office/officeart/2005/8/layout/hierarchy2"/>
    <dgm:cxn modelId="{BCA85F21-C07B-45E6-ABED-A5F61BDD66D3}" type="presParOf" srcId="{383980B9-9B60-48A5-A54E-1E083AB858F1}" destId="{CA25BD8F-9155-4EDD-A4ED-7B38D72FC841}" srcOrd="0" destOrd="0" presId="urn:microsoft.com/office/officeart/2005/8/layout/hierarchy2"/>
    <dgm:cxn modelId="{45BA7328-9BC1-40C2-B4A1-E3232F51BC66}" type="presParOf" srcId="{383980B9-9B60-48A5-A54E-1E083AB858F1}" destId="{65EDE721-9028-4FA6-AFEB-4D514EA75AC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8B6C970-6F16-4D5F-9BD9-3AAA20163B88}" type="doc">
      <dgm:prSet loTypeId="urn:microsoft.com/office/officeart/2005/8/layout/process1" loCatId="process" qsTypeId="urn:microsoft.com/office/officeart/2005/8/quickstyle/3d2" qsCatId="3D" csTypeId="urn:microsoft.com/office/officeart/2005/8/colors/accent6_3" csCatId="accent6" phldr="1"/>
      <dgm:spPr/>
    </dgm:pt>
    <dgm:pt modelId="{DBF9C771-9E3D-470E-BBA7-4954A9B4E953}">
      <dgm:prSet phldrT="[Text]"/>
      <dgm:spPr/>
      <dgm:t>
        <a:bodyPr/>
        <a:lstStyle/>
        <a:p>
          <a:pPr rtl="1"/>
          <a:r>
            <a:rPr lang="en-US" dirty="0" smtClean="0"/>
            <a:t>Exposure</a:t>
          </a:r>
          <a:endParaRPr lang="fa-IR" dirty="0"/>
        </a:p>
      </dgm:t>
    </dgm:pt>
    <dgm:pt modelId="{67306D5D-5176-4D5A-96A2-0220E787DC35}" type="parTrans" cxnId="{F362E425-B239-4BF9-883A-32440554939D}">
      <dgm:prSet/>
      <dgm:spPr/>
      <dgm:t>
        <a:bodyPr/>
        <a:lstStyle/>
        <a:p>
          <a:pPr rtl="1"/>
          <a:endParaRPr lang="fa-IR"/>
        </a:p>
      </dgm:t>
    </dgm:pt>
    <dgm:pt modelId="{02A5AA8B-7F96-4C2B-877D-EC0858456350}" type="sibTrans" cxnId="{F362E425-B239-4BF9-883A-32440554939D}">
      <dgm:prSet/>
      <dgm:spPr/>
      <dgm:t>
        <a:bodyPr/>
        <a:lstStyle/>
        <a:p>
          <a:pPr rtl="1"/>
          <a:endParaRPr lang="fa-IR"/>
        </a:p>
      </dgm:t>
    </dgm:pt>
    <dgm:pt modelId="{D157777C-2DD4-4774-A70D-BCC2E999165A}">
      <dgm:prSet phldrT="[Text]"/>
      <dgm:spPr/>
      <dgm:t>
        <a:bodyPr/>
        <a:lstStyle/>
        <a:p>
          <a:pPr rtl="1"/>
          <a:r>
            <a:rPr lang="en-US" dirty="0" smtClean="0"/>
            <a:t>Outcome</a:t>
          </a:r>
          <a:endParaRPr lang="fa-IR" dirty="0"/>
        </a:p>
      </dgm:t>
    </dgm:pt>
    <dgm:pt modelId="{3335AEB8-2AB1-4518-A3F8-6EB54937621D}" type="parTrans" cxnId="{EBD2F999-2585-4F6F-9333-CDAF96EA7551}">
      <dgm:prSet/>
      <dgm:spPr/>
      <dgm:t>
        <a:bodyPr/>
        <a:lstStyle/>
        <a:p>
          <a:pPr rtl="1"/>
          <a:endParaRPr lang="fa-IR"/>
        </a:p>
      </dgm:t>
    </dgm:pt>
    <dgm:pt modelId="{C168CE47-035C-4A24-8B26-9151B899DB4C}" type="sibTrans" cxnId="{EBD2F999-2585-4F6F-9333-CDAF96EA7551}">
      <dgm:prSet/>
      <dgm:spPr/>
      <dgm:t>
        <a:bodyPr/>
        <a:lstStyle/>
        <a:p>
          <a:pPr rtl="1"/>
          <a:endParaRPr lang="fa-IR"/>
        </a:p>
      </dgm:t>
    </dgm:pt>
    <dgm:pt modelId="{3A1564F0-8E40-4617-BB5D-EC76FD8BFF59}" type="pres">
      <dgm:prSet presAssocID="{78B6C970-6F16-4D5F-9BD9-3AAA20163B88}" presName="Name0" presStyleCnt="0">
        <dgm:presLayoutVars>
          <dgm:dir/>
          <dgm:resizeHandles val="exact"/>
        </dgm:presLayoutVars>
      </dgm:prSet>
      <dgm:spPr/>
    </dgm:pt>
    <dgm:pt modelId="{F6AD9674-FA17-49A8-AA85-DF4C5B6AAF19}" type="pres">
      <dgm:prSet presAssocID="{DBF9C771-9E3D-470E-BBA7-4954A9B4E953}" presName="node" presStyleLbl="node1" presStyleIdx="0" presStyleCnt="2" custScaleX="34976" custScaleY="190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66493B-8E86-43E4-8423-1DEF65D2305F}" type="pres">
      <dgm:prSet presAssocID="{02A5AA8B-7F96-4C2B-877D-EC0858456350}" presName="sibTrans" presStyleLbl="sibTrans2D1" presStyleIdx="0" presStyleCnt="1" custScaleX="162588" custScaleY="15795"/>
      <dgm:spPr/>
      <dgm:t>
        <a:bodyPr/>
        <a:lstStyle/>
        <a:p>
          <a:endParaRPr lang="en-US"/>
        </a:p>
      </dgm:t>
    </dgm:pt>
    <dgm:pt modelId="{8BDA03B2-7E4A-4EC0-9172-F3C219CA942A}" type="pres">
      <dgm:prSet presAssocID="{02A5AA8B-7F96-4C2B-877D-EC0858456350}" presName="connectorText" presStyleLbl="sibTrans2D1" presStyleIdx="0" presStyleCnt="1"/>
      <dgm:spPr/>
      <dgm:t>
        <a:bodyPr/>
        <a:lstStyle/>
        <a:p>
          <a:endParaRPr lang="en-US"/>
        </a:p>
      </dgm:t>
    </dgm:pt>
    <dgm:pt modelId="{21827F1D-0C1C-48E4-919B-294787BA6485}" type="pres">
      <dgm:prSet presAssocID="{D157777C-2DD4-4774-A70D-BCC2E999165A}" presName="node" presStyleLbl="node1" presStyleIdx="1" presStyleCnt="2" custScaleX="33557" custScaleY="19097" custLinFactX="-1650" custLinFactNeighborX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362E425-B239-4BF9-883A-32440554939D}" srcId="{78B6C970-6F16-4D5F-9BD9-3AAA20163B88}" destId="{DBF9C771-9E3D-470E-BBA7-4954A9B4E953}" srcOrd="0" destOrd="0" parTransId="{67306D5D-5176-4D5A-96A2-0220E787DC35}" sibTransId="{02A5AA8B-7F96-4C2B-877D-EC0858456350}"/>
    <dgm:cxn modelId="{5E49285C-5F46-4659-92BF-887083A967DA}" type="presOf" srcId="{78B6C970-6F16-4D5F-9BD9-3AAA20163B88}" destId="{3A1564F0-8E40-4617-BB5D-EC76FD8BFF59}" srcOrd="0" destOrd="0" presId="urn:microsoft.com/office/officeart/2005/8/layout/process1"/>
    <dgm:cxn modelId="{A5D56B03-3212-4D1F-8F0D-4F4829B22E38}" type="presOf" srcId="{DBF9C771-9E3D-470E-BBA7-4954A9B4E953}" destId="{F6AD9674-FA17-49A8-AA85-DF4C5B6AAF19}" srcOrd="0" destOrd="0" presId="urn:microsoft.com/office/officeart/2005/8/layout/process1"/>
    <dgm:cxn modelId="{E5726B43-E33F-4001-8A46-9E96DD0C5772}" type="presOf" srcId="{D157777C-2DD4-4774-A70D-BCC2E999165A}" destId="{21827F1D-0C1C-48E4-919B-294787BA6485}" srcOrd="0" destOrd="0" presId="urn:microsoft.com/office/officeart/2005/8/layout/process1"/>
    <dgm:cxn modelId="{B22C7341-77B3-4BF0-A689-CB37D3948418}" type="presOf" srcId="{02A5AA8B-7F96-4C2B-877D-EC0858456350}" destId="{8BDA03B2-7E4A-4EC0-9172-F3C219CA942A}" srcOrd="1" destOrd="0" presId="urn:microsoft.com/office/officeart/2005/8/layout/process1"/>
    <dgm:cxn modelId="{EBD2F999-2585-4F6F-9333-CDAF96EA7551}" srcId="{78B6C970-6F16-4D5F-9BD9-3AAA20163B88}" destId="{D157777C-2DD4-4774-A70D-BCC2E999165A}" srcOrd="1" destOrd="0" parTransId="{3335AEB8-2AB1-4518-A3F8-6EB54937621D}" sibTransId="{C168CE47-035C-4A24-8B26-9151B899DB4C}"/>
    <dgm:cxn modelId="{8B85F0C4-9131-44B1-AF40-FA689D33CA17}" type="presOf" srcId="{02A5AA8B-7F96-4C2B-877D-EC0858456350}" destId="{BE66493B-8E86-43E4-8423-1DEF65D2305F}" srcOrd="0" destOrd="0" presId="urn:microsoft.com/office/officeart/2005/8/layout/process1"/>
    <dgm:cxn modelId="{1C51CCDA-34F0-42E2-85B4-F432B71FF6E8}" type="presParOf" srcId="{3A1564F0-8E40-4617-BB5D-EC76FD8BFF59}" destId="{F6AD9674-FA17-49A8-AA85-DF4C5B6AAF19}" srcOrd="0" destOrd="0" presId="urn:microsoft.com/office/officeart/2005/8/layout/process1"/>
    <dgm:cxn modelId="{A8CAF52F-0BCB-4355-9D87-9B43EEEB45A3}" type="presParOf" srcId="{3A1564F0-8E40-4617-BB5D-EC76FD8BFF59}" destId="{BE66493B-8E86-43E4-8423-1DEF65D2305F}" srcOrd="1" destOrd="0" presId="urn:microsoft.com/office/officeart/2005/8/layout/process1"/>
    <dgm:cxn modelId="{76B15C48-0A38-4BD5-96C3-7D4E41A15974}" type="presParOf" srcId="{BE66493B-8E86-43E4-8423-1DEF65D2305F}" destId="{8BDA03B2-7E4A-4EC0-9172-F3C219CA942A}" srcOrd="0" destOrd="0" presId="urn:microsoft.com/office/officeart/2005/8/layout/process1"/>
    <dgm:cxn modelId="{A60AAD56-87AC-4FDC-B7DA-13F2EC31E96B}" type="presParOf" srcId="{3A1564F0-8E40-4617-BB5D-EC76FD8BFF59}" destId="{21827F1D-0C1C-48E4-919B-294787BA6485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8B6C970-6F16-4D5F-9BD9-3AAA20163B88}" type="doc">
      <dgm:prSet loTypeId="urn:microsoft.com/office/officeart/2005/8/layout/process1" loCatId="process" qsTypeId="urn:microsoft.com/office/officeart/2005/8/quickstyle/3d2" qsCatId="3D" csTypeId="urn:microsoft.com/office/officeart/2005/8/colors/accent6_3" csCatId="accent6" phldr="1"/>
      <dgm:spPr/>
    </dgm:pt>
    <dgm:pt modelId="{DBF9C771-9E3D-470E-BBA7-4954A9B4E953}">
      <dgm:prSet phldrT="[Text]"/>
      <dgm:spPr/>
      <dgm:t>
        <a:bodyPr/>
        <a:lstStyle/>
        <a:p>
          <a:pPr rtl="1"/>
          <a:r>
            <a:rPr lang="en-US" dirty="0" smtClean="0"/>
            <a:t>Exposure</a:t>
          </a:r>
          <a:endParaRPr lang="fa-IR" dirty="0"/>
        </a:p>
      </dgm:t>
    </dgm:pt>
    <dgm:pt modelId="{67306D5D-5176-4D5A-96A2-0220E787DC35}" type="parTrans" cxnId="{F362E425-B239-4BF9-883A-32440554939D}">
      <dgm:prSet/>
      <dgm:spPr/>
      <dgm:t>
        <a:bodyPr/>
        <a:lstStyle/>
        <a:p>
          <a:pPr rtl="1"/>
          <a:endParaRPr lang="fa-IR"/>
        </a:p>
      </dgm:t>
    </dgm:pt>
    <dgm:pt modelId="{02A5AA8B-7F96-4C2B-877D-EC0858456350}" type="sibTrans" cxnId="{F362E425-B239-4BF9-883A-32440554939D}">
      <dgm:prSet/>
      <dgm:spPr/>
      <dgm:t>
        <a:bodyPr/>
        <a:lstStyle/>
        <a:p>
          <a:pPr rtl="1"/>
          <a:endParaRPr lang="fa-IR"/>
        </a:p>
      </dgm:t>
    </dgm:pt>
    <dgm:pt modelId="{D157777C-2DD4-4774-A70D-BCC2E999165A}">
      <dgm:prSet phldrT="[Text]"/>
      <dgm:spPr/>
      <dgm:t>
        <a:bodyPr/>
        <a:lstStyle/>
        <a:p>
          <a:pPr rtl="1"/>
          <a:r>
            <a:rPr lang="en-US" dirty="0" smtClean="0"/>
            <a:t>Outcome</a:t>
          </a:r>
          <a:endParaRPr lang="fa-IR" dirty="0"/>
        </a:p>
      </dgm:t>
    </dgm:pt>
    <dgm:pt modelId="{3335AEB8-2AB1-4518-A3F8-6EB54937621D}" type="parTrans" cxnId="{EBD2F999-2585-4F6F-9333-CDAF96EA7551}">
      <dgm:prSet/>
      <dgm:spPr/>
      <dgm:t>
        <a:bodyPr/>
        <a:lstStyle/>
        <a:p>
          <a:pPr rtl="1"/>
          <a:endParaRPr lang="fa-IR"/>
        </a:p>
      </dgm:t>
    </dgm:pt>
    <dgm:pt modelId="{C168CE47-035C-4A24-8B26-9151B899DB4C}" type="sibTrans" cxnId="{EBD2F999-2585-4F6F-9333-CDAF96EA7551}">
      <dgm:prSet/>
      <dgm:spPr/>
      <dgm:t>
        <a:bodyPr/>
        <a:lstStyle/>
        <a:p>
          <a:pPr rtl="1"/>
          <a:endParaRPr lang="fa-IR"/>
        </a:p>
      </dgm:t>
    </dgm:pt>
    <dgm:pt modelId="{3A1564F0-8E40-4617-BB5D-EC76FD8BFF59}" type="pres">
      <dgm:prSet presAssocID="{78B6C970-6F16-4D5F-9BD9-3AAA20163B88}" presName="Name0" presStyleCnt="0">
        <dgm:presLayoutVars>
          <dgm:dir/>
          <dgm:resizeHandles val="exact"/>
        </dgm:presLayoutVars>
      </dgm:prSet>
      <dgm:spPr/>
    </dgm:pt>
    <dgm:pt modelId="{F6AD9674-FA17-49A8-AA85-DF4C5B6AAF19}" type="pres">
      <dgm:prSet presAssocID="{DBF9C771-9E3D-470E-BBA7-4954A9B4E953}" presName="node" presStyleLbl="node1" presStyleIdx="0" presStyleCnt="2" custScaleX="34976" custScaleY="190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66493B-8E86-43E4-8423-1DEF65D2305F}" type="pres">
      <dgm:prSet presAssocID="{02A5AA8B-7F96-4C2B-877D-EC0858456350}" presName="sibTrans" presStyleLbl="sibTrans2D1" presStyleIdx="0" presStyleCnt="1" custScaleX="162588" custScaleY="15795"/>
      <dgm:spPr/>
      <dgm:t>
        <a:bodyPr/>
        <a:lstStyle/>
        <a:p>
          <a:endParaRPr lang="en-US"/>
        </a:p>
      </dgm:t>
    </dgm:pt>
    <dgm:pt modelId="{8BDA03B2-7E4A-4EC0-9172-F3C219CA942A}" type="pres">
      <dgm:prSet presAssocID="{02A5AA8B-7F96-4C2B-877D-EC0858456350}" presName="connectorText" presStyleLbl="sibTrans2D1" presStyleIdx="0" presStyleCnt="1"/>
      <dgm:spPr/>
      <dgm:t>
        <a:bodyPr/>
        <a:lstStyle/>
        <a:p>
          <a:endParaRPr lang="en-US"/>
        </a:p>
      </dgm:t>
    </dgm:pt>
    <dgm:pt modelId="{21827F1D-0C1C-48E4-919B-294787BA6485}" type="pres">
      <dgm:prSet presAssocID="{D157777C-2DD4-4774-A70D-BCC2E999165A}" presName="node" presStyleLbl="node1" presStyleIdx="1" presStyleCnt="2" custScaleX="33557" custScaleY="19097" custLinFactX="-1650" custLinFactNeighborX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362E425-B239-4BF9-883A-32440554939D}" srcId="{78B6C970-6F16-4D5F-9BD9-3AAA20163B88}" destId="{DBF9C771-9E3D-470E-BBA7-4954A9B4E953}" srcOrd="0" destOrd="0" parTransId="{67306D5D-5176-4D5A-96A2-0220E787DC35}" sibTransId="{02A5AA8B-7F96-4C2B-877D-EC0858456350}"/>
    <dgm:cxn modelId="{BE4CCCC3-1C33-4BA2-B823-F99E54898B41}" type="presOf" srcId="{D157777C-2DD4-4774-A70D-BCC2E999165A}" destId="{21827F1D-0C1C-48E4-919B-294787BA6485}" srcOrd="0" destOrd="0" presId="urn:microsoft.com/office/officeart/2005/8/layout/process1"/>
    <dgm:cxn modelId="{31CE2CA1-C47D-4CDD-B620-8C992C1A1041}" type="presOf" srcId="{02A5AA8B-7F96-4C2B-877D-EC0858456350}" destId="{8BDA03B2-7E4A-4EC0-9172-F3C219CA942A}" srcOrd="1" destOrd="0" presId="urn:microsoft.com/office/officeart/2005/8/layout/process1"/>
    <dgm:cxn modelId="{54C8AFB3-02BF-4FC1-B60A-DA10B11A2FE6}" type="presOf" srcId="{02A5AA8B-7F96-4C2B-877D-EC0858456350}" destId="{BE66493B-8E86-43E4-8423-1DEF65D2305F}" srcOrd="0" destOrd="0" presId="urn:microsoft.com/office/officeart/2005/8/layout/process1"/>
    <dgm:cxn modelId="{EBD2F999-2585-4F6F-9333-CDAF96EA7551}" srcId="{78B6C970-6F16-4D5F-9BD9-3AAA20163B88}" destId="{D157777C-2DD4-4774-A70D-BCC2E999165A}" srcOrd="1" destOrd="0" parTransId="{3335AEB8-2AB1-4518-A3F8-6EB54937621D}" sibTransId="{C168CE47-035C-4A24-8B26-9151B899DB4C}"/>
    <dgm:cxn modelId="{37363B4A-3C23-41AF-821C-6799B2B3B224}" type="presOf" srcId="{DBF9C771-9E3D-470E-BBA7-4954A9B4E953}" destId="{F6AD9674-FA17-49A8-AA85-DF4C5B6AAF19}" srcOrd="0" destOrd="0" presId="urn:microsoft.com/office/officeart/2005/8/layout/process1"/>
    <dgm:cxn modelId="{2E9CE9AC-0539-4E0A-BD1B-92B381E05C16}" type="presOf" srcId="{78B6C970-6F16-4D5F-9BD9-3AAA20163B88}" destId="{3A1564F0-8E40-4617-BB5D-EC76FD8BFF59}" srcOrd="0" destOrd="0" presId="urn:microsoft.com/office/officeart/2005/8/layout/process1"/>
    <dgm:cxn modelId="{E5D92015-DA84-4E26-AE6C-12C267073734}" type="presParOf" srcId="{3A1564F0-8E40-4617-BB5D-EC76FD8BFF59}" destId="{F6AD9674-FA17-49A8-AA85-DF4C5B6AAF19}" srcOrd="0" destOrd="0" presId="urn:microsoft.com/office/officeart/2005/8/layout/process1"/>
    <dgm:cxn modelId="{59C15446-3A0F-46A0-9766-B8BB5C77281E}" type="presParOf" srcId="{3A1564F0-8E40-4617-BB5D-EC76FD8BFF59}" destId="{BE66493B-8E86-43E4-8423-1DEF65D2305F}" srcOrd="1" destOrd="0" presId="urn:microsoft.com/office/officeart/2005/8/layout/process1"/>
    <dgm:cxn modelId="{79F263B1-334E-4A71-8073-48AF875C31ED}" type="presParOf" srcId="{BE66493B-8E86-43E4-8423-1DEF65D2305F}" destId="{8BDA03B2-7E4A-4EC0-9172-F3C219CA942A}" srcOrd="0" destOrd="0" presId="urn:microsoft.com/office/officeart/2005/8/layout/process1"/>
    <dgm:cxn modelId="{14B13013-B12C-4067-B8EE-647E5508064F}" type="presParOf" srcId="{3A1564F0-8E40-4617-BB5D-EC76FD8BFF59}" destId="{21827F1D-0C1C-48E4-919B-294787BA6485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8B6C970-6F16-4D5F-9BD9-3AAA20163B88}" type="doc">
      <dgm:prSet loTypeId="urn:microsoft.com/office/officeart/2005/8/layout/process1" loCatId="process" qsTypeId="urn:microsoft.com/office/officeart/2005/8/quickstyle/3d2" qsCatId="3D" csTypeId="urn:microsoft.com/office/officeart/2005/8/colors/accent6_3" csCatId="accent6" phldr="1"/>
      <dgm:spPr/>
    </dgm:pt>
    <dgm:pt modelId="{DBF9C771-9E3D-470E-BBA7-4954A9B4E953}">
      <dgm:prSet phldrT="[Text]"/>
      <dgm:spPr/>
      <dgm:t>
        <a:bodyPr/>
        <a:lstStyle/>
        <a:p>
          <a:pPr rtl="1"/>
          <a:r>
            <a:rPr lang="en-US" dirty="0" smtClean="0"/>
            <a:t>Exposure</a:t>
          </a:r>
          <a:endParaRPr lang="fa-IR" dirty="0"/>
        </a:p>
      </dgm:t>
    </dgm:pt>
    <dgm:pt modelId="{67306D5D-5176-4D5A-96A2-0220E787DC35}" type="parTrans" cxnId="{F362E425-B239-4BF9-883A-32440554939D}">
      <dgm:prSet/>
      <dgm:spPr/>
      <dgm:t>
        <a:bodyPr/>
        <a:lstStyle/>
        <a:p>
          <a:pPr rtl="1"/>
          <a:endParaRPr lang="fa-IR"/>
        </a:p>
      </dgm:t>
    </dgm:pt>
    <dgm:pt modelId="{02A5AA8B-7F96-4C2B-877D-EC0858456350}" type="sibTrans" cxnId="{F362E425-B239-4BF9-883A-32440554939D}">
      <dgm:prSet/>
      <dgm:spPr/>
      <dgm:t>
        <a:bodyPr/>
        <a:lstStyle/>
        <a:p>
          <a:pPr rtl="1"/>
          <a:endParaRPr lang="fa-IR"/>
        </a:p>
      </dgm:t>
    </dgm:pt>
    <dgm:pt modelId="{D157777C-2DD4-4774-A70D-BCC2E999165A}">
      <dgm:prSet phldrT="[Text]"/>
      <dgm:spPr/>
      <dgm:t>
        <a:bodyPr/>
        <a:lstStyle/>
        <a:p>
          <a:pPr rtl="1"/>
          <a:r>
            <a:rPr lang="en-US" dirty="0" smtClean="0"/>
            <a:t>Outcome</a:t>
          </a:r>
          <a:endParaRPr lang="fa-IR" dirty="0"/>
        </a:p>
      </dgm:t>
    </dgm:pt>
    <dgm:pt modelId="{3335AEB8-2AB1-4518-A3F8-6EB54937621D}" type="parTrans" cxnId="{EBD2F999-2585-4F6F-9333-CDAF96EA7551}">
      <dgm:prSet/>
      <dgm:spPr/>
      <dgm:t>
        <a:bodyPr/>
        <a:lstStyle/>
        <a:p>
          <a:pPr rtl="1"/>
          <a:endParaRPr lang="fa-IR"/>
        </a:p>
      </dgm:t>
    </dgm:pt>
    <dgm:pt modelId="{C168CE47-035C-4A24-8B26-9151B899DB4C}" type="sibTrans" cxnId="{EBD2F999-2585-4F6F-9333-CDAF96EA7551}">
      <dgm:prSet/>
      <dgm:spPr/>
      <dgm:t>
        <a:bodyPr/>
        <a:lstStyle/>
        <a:p>
          <a:pPr rtl="1"/>
          <a:endParaRPr lang="fa-IR"/>
        </a:p>
      </dgm:t>
    </dgm:pt>
    <dgm:pt modelId="{3A1564F0-8E40-4617-BB5D-EC76FD8BFF59}" type="pres">
      <dgm:prSet presAssocID="{78B6C970-6F16-4D5F-9BD9-3AAA20163B88}" presName="Name0" presStyleCnt="0">
        <dgm:presLayoutVars>
          <dgm:dir/>
          <dgm:resizeHandles val="exact"/>
        </dgm:presLayoutVars>
      </dgm:prSet>
      <dgm:spPr/>
    </dgm:pt>
    <dgm:pt modelId="{F6AD9674-FA17-49A8-AA85-DF4C5B6AAF19}" type="pres">
      <dgm:prSet presAssocID="{DBF9C771-9E3D-470E-BBA7-4954A9B4E953}" presName="node" presStyleLbl="node1" presStyleIdx="0" presStyleCnt="2" custScaleX="34976" custScaleY="190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66493B-8E86-43E4-8423-1DEF65D2305F}" type="pres">
      <dgm:prSet presAssocID="{02A5AA8B-7F96-4C2B-877D-EC0858456350}" presName="sibTrans" presStyleLbl="sibTrans2D1" presStyleIdx="0" presStyleCnt="1" custScaleX="162588" custScaleY="15795"/>
      <dgm:spPr/>
      <dgm:t>
        <a:bodyPr/>
        <a:lstStyle/>
        <a:p>
          <a:endParaRPr lang="en-US"/>
        </a:p>
      </dgm:t>
    </dgm:pt>
    <dgm:pt modelId="{8BDA03B2-7E4A-4EC0-9172-F3C219CA942A}" type="pres">
      <dgm:prSet presAssocID="{02A5AA8B-7F96-4C2B-877D-EC0858456350}" presName="connectorText" presStyleLbl="sibTrans2D1" presStyleIdx="0" presStyleCnt="1"/>
      <dgm:spPr/>
      <dgm:t>
        <a:bodyPr/>
        <a:lstStyle/>
        <a:p>
          <a:endParaRPr lang="en-US"/>
        </a:p>
      </dgm:t>
    </dgm:pt>
    <dgm:pt modelId="{21827F1D-0C1C-48E4-919B-294787BA6485}" type="pres">
      <dgm:prSet presAssocID="{D157777C-2DD4-4774-A70D-BCC2E999165A}" presName="node" presStyleLbl="node1" presStyleIdx="1" presStyleCnt="2" custScaleX="33557" custScaleY="19097" custLinFactX="-1650" custLinFactNeighborX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362E425-B239-4BF9-883A-32440554939D}" srcId="{78B6C970-6F16-4D5F-9BD9-3AAA20163B88}" destId="{DBF9C771-9E3D-470E-BBA7-4954A9B4E953}" srcOrd="0" destOrd="0" parTransId="{67306D5D-5176-4D5A-96A2-0220E787DC35}" sibTransId="{02A5AA8B-7F96-4C2B-877D-EC0858456350}"/>
    <dgm:cxn modelId="{F9462669-1453-477E-8B95-9A5FE8109055}" type="presOf" srcId="{D157777C-2DD4-4774-A70D-BCC2E999165A}" destId="{21827F1D-0C1C-48E4-919B-294787BA6485}" srcOrd="0" destOrd="0" presId="urn:microsoft.com/office/officeart/2005/8/layout/process1"/>
    <dgm:cxn modelId="{EDDE8CBD-D7A0-4AE3-8A4F-94106FDD94F7}" type="presOf" srcId="{78B6C970-6F16-4D5F-9BD9-3AAA20163B88}" destId="{3A1564F0-8E40-4617-BB5D-EC76FD8BFF59}" srcOrd="0" destOrd="0" presId="urn:microsoft.com/office/officeart/2005/8/layout/process1"/>
    <dgm:cxn modelId="{438A1440-5CA4-45A7-91B4-EB0A46B17B6B}" type="presOf" srcId="{02A5AA8B-7F96-4C2B-877D-EC0858456350}" destId="{BE66493B-8E86-43E4-8423-1DEF65D2305F}" srcOrd="0" destOrd="0" presId="urn:microsoft.com/office/officeart/2005/8/layout/process1"/>
    <dgm:cxn modelId="{EBD2F999-2585-4F6F-9333-CDAF96EA7551}" srcId="{78B6C970-6F16-4D5F-9BD9-3AAA20163B88}" destId="{D157777C-2DD4-4774-A70D-BCC2E999165A}" srcOrd="1" destOrd="0" parTransId="{3335AEB8-2AB1-4518-A3F8-6EB54937621D}" sibTransId="{C168CE47-035C-4A24-8B26-9151B899DB4C}"/>
    <dgm:cxn modelId="{E686EB87-476D-4AAE-A720-C05850CA1F7E}" type="presOf" srcId="{02A5AA8B-7F96-4C2B-877D-EC0858456350}" destId="{8BDA03B2-7E4A-4EC0-9172-F3C219CA942A}" srcOrd="1" destOrd="0" presId="urn:microsoft.com/office/officeart/2005/8/layout/process1"/>
    <dgm:cxn modelId="{B2F10C1A-330A-4270-AE34-3E5F9F8857D8}" type="presOf" srcId="{DBF9C771-9E3D-470E-BBA7-4954A9B4E953}" destId="{F6AD9674-FA17-49A8-AA85-DF4C5B6AAF19}" srcOrd="0" destOrd="0" presId="urn:microsoft.com/office/officeart/2005/8/layout/process1"/>
    <dgm:cxn modelId="{8FCA862E-780F-4311-9FFB-3ED3700043E5}" type="presParOf" srcId="{3A1564F0-8E40-4617-BB5D-EC76FD8BFF59}" destId="{F6AD9674-FA17-49A8-AA85-DF4C5B6AAF19}" srcOrd="0" destOrd="0" presId="urn:microsoft.com/office/officeart/2005/8/layout/process1"/>
    <dgm:cxn modelId="{38914483-98EE-491B-85DF-5D7A6656832E}" type="presParOf" srcId="{3A1564F0-8E40-4617-BB5D-EC76FD8BFF59}" destId="{BE66493B-8E86-43E4-8423-1DEF65D2305F}" srcOrd="1" destOrd="0" presId="urn:microsoft.com/office/officeart/2005/8/layout/process1"/>
    <dgm:cxn modelId="{089A85E3-E15C-4224-93AC-464B2AACF26A}" type="presParOf" srcId="{BE66493B-8E86-43E4-8423-1DEF65D2305F}" destId="{8BDA03B2-7E4A-4EC0-9172-F3C219CA942A}" srcOrd="0" destOrd="0" presId="urn:microsoft.com/office/officeart/2005/8/layout/process1"/>
    <dgm:cxn modelId="{01D2DBFB-71F9-473B-8460-CE171FAB15E2}" type="presParOf" srcId="{3A1564F0-8E40-4617-BB5D-EC76FD8BFF59}" destId="{21827F1D-0C1C-48E4-919B-294787BA6485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F43088-9C7B-4C69-9363-F33679080E73}">
      <dsp:nvSpPr>
        <dsp:cNvPr id="0" name=""/>
        <dsp:cNvSpPr/>
      </dsp:nvSpPr>
      <dsp:spPr>
        <a:xfrm>
          <a:off x="475890" y="1702535"/>
          <a:ext cx="1182506" cy="5912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Observational</a:t>
          </a:r>
          <a:endParaRPr lang="fa-IR" sz="1300" kern="1200" dirty="0"/>
        </a:p>
      </dsp:txBody>
      <dsp:txXfrm>
        <a:off x="493207" y="1719852"/>
        <a:ext cx="1147872" cy="556619"/>
      </dsp:txXfrm>
    </dsp:sp>
    <dsp:sp modelId="{7A646465-DD4C-4FD2-A546-36CF874F9189}">
      <dsp:nvSpPr>
        <dsp:cNvPr id="0" name=""/>
        <dsp:cNvSpPr/>
      </dsp:nvSpPr>
      <dsp:spPr>
        <a:xfrm rot="17692822">
          <a:off x="1332770" y="1474891"/>
          <a:ext cx="1124255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124255" y="13315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a-IR" sz="500" kern="1200"/>
        </a:p>
      </dsp:txBody>
      <dsp:txXfrm>
        <a:off x="1866791" y="1460100"/>
        <a:ext cx="56212" cy="56212"/>
      </dsp:txXfrm>
    </dsp:sp>
    <dsp:sp modelId="{91DD97A1-CE50-4F58-9DA6-572AFBF2D1A7}">
      <dsp:nvSpPr>
        <dsp:cNvPr id="0" name=""/>
        <dsp:cNvSpPr/>
      </dsp:nvSpPr>
      <dsp:spPr>
        <a:xfrm>
          <a:off x="2131399" y="682624"/>
          <a:ext cx="1182506" cy="5912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Descriptive</a:t>
          </a:r>
          <a:endParaRPr lang="fa-IR" sz="1300" kern="1200" dirty="0"/>
        </a:p>
      </dsp:txBody>
      <dsp:txXfrm>
        <a:off x="2148716" y="699941"/>
        <a:ext cx="1147872" cy="556619"/>
      </dsp:txXfrm>
    </dsp:sp>
    <dsp:sp modelId="{473B0D8B-E8D6-4EBF-AF8D-F29077FD80B0}">
      <dsp:nvSpPr>
        <dsp:cNvPr id="0" name=""/>
        <dsp:cNvSpPr/>
      </dsp:nvSpPr>
      <dsp:spPr>
        <a:xfrm rot="18289469">
          <a:off x="3136265" y="624964"/>
          <a:ext cx="828282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828282" y="13315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a-IR" sz="500" kern="1200"/>
        </a:p>
      </dsp:txBody>
      <dsp:txXfrm>
        <a:off x="3529699" y="617573"/>
        <a:ext cx="41414" cy="41414"/>
      </dsp:txXfrm>
    </dsp:sp>
    <dsp:sp modelId="{E7A3A919-D592-44E7-BDF1-6D5D27517E92}">
      <dsp:nvSpPr>
        <dsp:cNvPr id="0" name=""/>
        <dsp:cNvSpPr/>
      </dsp:nvSpPr>
      <dsp:spPr>
        <a:xfrm>
          <a:off x="3786908" y="2683"/>
          <a:ext cx="1182506" cy="5912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Case Report</a:t>
          </a:r>
          <a:endParaRPr lang="fa-IR" sz="1300" kern="1200" dirty="0"/>
        </a:p>
      </dsp:txBody>
      <dsp:txXfrm>
        <a:off x="3804225" y="20000"/>
        <a:ext cx="1147872" cy="556619"/>
      </dsp:txXfrm>
    </dsp:sp>
    <dsp:sp modelId="{F0D63456-E305-4505-8636-BA02A10AF146}">
      <dsp:nvSpPr>
        <dsp:cNvPr id="0" name=""/>
        <dsp:cNvSpPr/>
      </dsp:nvSpPr>
      <dsp:spPr>
        <a:xfrm>
          <a:off x="3313905" y="964935"/>
          <a:ext cx="473002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473002" y="13315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a-IR" sz="500" kern="1200"/>
        </a:p>
      </dsp:txBody>
      <dsp:txXfrm>
        <a:off x="3538581" y="966425"/>
        <a:ext cx="23650" cy="23650"/>
      </dsp:txXfrm>
    </dsp:sp>
    <dsp:sp modelId="{DA96CA3B-66DC-4D5D-B94D-EAD66AB07B9A}">
      <dsp:nvSpPr>
        <dsp:cNvPr id="0" name=""/>
        <dsp:cNvSpPr/>
      </dsp:nvSpPr>
      <dsp:spPr>
        <a:xfrm>
          <a:off x="3786908" y="682624"/>
          <a:ext cx="1182506" cy="5912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Case Series</a:t>
          </a:r>
        </a:p>
      </dsp:txBody>
      <dsp:txXfrm>
        <a:off x="3804225" y="699941"/>
        <a:ext cx="1147872" cy="556619"/>
      </dsp:txXfrm>
    </dsp:sp>
    <dsp:sp modelId="{E2072ADB-6015-4E11-87CC-A28B535D606D}">
      <dsp:nvSpPr>
        <dsp:cNvPr id="0" name=""/>
        <dsp:cNvSpPr/>
      </dsp:nvSpPr>
      <dsp:spPr>
        <a:xfrm rot="3310531">
          <a:off x="3136265" y="1304905"/>
          <a:ext cx="828282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828282" y="13315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a-IR" sz="500" kern="1200"/>
        </a:p>
      </dsp:txBody>
      <dsp:txXfrm>
        <a:off x="3529699" y="1297514"/>
        <a:ext cx="41414" cy="41414"/>
      </dsp:txXfrm>
    </dsp:sp>
    <dsp:sp modelId="{96CFE270-4C5B-46A4-AB7D-A4E1BB513711}">
      <dsp:nvSpPr>
        <dsp:cNvPr id="0" name=""/>
        <dsp:cNvSpPr/>
      </dsp:nvSpPr>
      <dsp:spPr>
        <a:xfrm>
          <a:off x="3786908" y="1362565"/>
          <a:ext cx="1182506" cy="59125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/>
            </a:gs>
            <a:gs pos="100000">
              <a:schemeClr val="accent1"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/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300" kern="1200" dirty="0" smtClean="0"/>
            <a:t>‍</a:t>
          </a:r>
          <a:r>
            <a:rPr lang="en-US" sz="1300" kern="1200" dirty="0" smtClean="0"/>
            <a:t>Cross-Sectional</a:t>
          </a:r>
        </a:p>
      </dsp:txBody>
      <dsp:txXfrm>
        <a:off x="3804225" y="1379882"/>
        <a:ext cx="1147872" cy="556619"/>
      </dsp:txXfrm>
    </dsp:sp>
    <dsp:sp modelId="{F930F529-9FAA-49A9-AF02-CCE7A182301B}">
      <dsp:nvSpPr>
        <dsp:cNvPr id="0" name=""/>
        <dsp:cNvSpPr/>
      </dsp:nvSpPr>
      <dsp:spPr>
        <a:xfrm rot="3907178">
          <a:off x="1332770" y="2494802"/>
          <a:ext cx="1124255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124255" y="13315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a-IR" sz="500" kern="1200"/>
        </a:p>
      </dsp:txBody>
      <dsp:txXfrm>
        <a:off x="1866791" y="2480011"/>
        <a:ext cx="56212" cy="56212"/>
      </dsp:txXfrm>
    </dsp:sp>
    <dsp:sp modelId="{A902D7E3-BE95-47D6-8BD6-7FFB462539ED}">
      <dsp:nvSpPr>
        <dsp:cNvPr id="0" name=""/>
        <dsp:cNvSpPr/>
      </dsp:nvSpPr>
      <dsp:spPr>
        <a:xfrm>
          <a:off x="2131399" y="2722447"/>
          <a:ext cx="1182506" cy="5912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Analytical</a:t>
          </a:r>
          <a:endParaRPr lang="fa-IR" sz="1300" kern="1200" dirty="0"/>
        </a:p>
      </dsp:txBody>
      <dsp:txXfrm>
        <a:off x="2148716" y="2739764"/>
        <a:ext cx="1147872" cy="556619"/>
      </dsp:txXfrm>
    </dsp:sp>
    <dsp:sp modelId="{A8569CBF-0615-452C-8C82-18B208C85158}">
      <dsp:nvSpPr>
        <dsp:cNvPr id="0" name=""/>
        <dsp:cNvSpPr/>
      </dsp:nvSpPr>
      <dsp:spPr>
        <a:xfrm rot="18289469">
          <a:off x="3136265" y="2664788"/>
          <a:ext cx="828282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828282" y="13315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a-IR" sz="500" kern="1200"/>
        </a:p>
      </dsp:txBody>
      <dsp:txXfrm>
        <a:off x="3529699" y="2657396"/>
        <a:ext cx="41414" cy="41414"/>
      </dsp:txXfrm>
    </dsp:sp>
    <dsp:sp modelId="{17F5E580-781F-43B8-B578-CDF405112003}">
      <dsp:nvSpPr>
        <dsp:cNvPr id="0" name=""/>
        <dsp:cNvSpPr/>
      </dsp:nvSpPr>
      <dsp:spPr>
        <a:xfrm>
          <a:off x="3786908" y="2042506"/>
          <a:ext cx="1182506" cy="59125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/>
            </a:gs>
            <a:gs pos="100000">
              <a:schemeClr val="accent1"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/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Ecologic</a:t>
          </a:r>
          <a:endParaRPr lang="fa-IR" sz="1300" kern="1200" dirty="0" smtClean="0"/>
        </a:p>
      </dsp:txBody>
      <dsp:txXfrm>
        <a:off x="3804225" y="2059823"/>
        <a:ext cx="1147872" cy="556619"/>
      </dsp:txXfrm>
    </dsp:sp>
    <dsp:sp modelId="{A1F4AF19-C7BA-4209-90C0-214868BFB3D1}">
      <dsp:nvSpPr>
        <dsp:cNvPr id="0" name=""/>
        <dsp:cNvSpPr/>
      </dsp:nvSpPr>
      <dsp:spPr>
        <a:xfrm>
          <a:off x="3313905" y="3004758"/>
          <a:ext cx="473002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473002" y="13315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a-IR" sz="500" kern="1200"/>
        </a:p>
      </dsp:txBody>
      <dsp:txXfrm>
        <a:off x="3538581" y="3006249"/>
        <a:ext cx="23650" cy="23650"/>
      </dsp:txXfrm>
    </dsp:sp>
    <dsp:sp modelId="{8108E49F-F488-4C40-81F2-38BC73D521CC}">
      <dsp:nvSpPr>
        <dsp:cNvPr id="0" name=""/>
        <dsp:cNvSpPr/>
      </dsp:nvSpPr>
      <dsp:spPr>
        <a:xfrm>
          <a:off x="3786908" y="2722447"/>
          <a:ext cx="1182506" cy="5912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Case-Control</a:t>
          </a:r>
          <a:endParaRPr lang="fa-IR" sz="1300" kern="1200" dirty="0" smtClean="0"/>
        </a:p>
      </dsp:txBody>
      <dsp:txXfrm>
        <a:off x="3804225" y="2739764"/>
        <a:ext cx="1147872" cy="556619"/>
      </dsp:txXfrm>
    </dsp:sp>
    <dsp:sp modelId="{511A40B5-B122-4BF1-AA6D-81DBC736846D}">
      <dsp:nvSpPr>
        <dsp:cNvPr id="0" name=""/>
        <dsp:cNvSpPr/>
      </dsp:nvSpPr>
      <dsp:spPr>
        <a:xfrm rot="3310531">
          <a:off x="3136265" y="3344729"/>
          <a:ext cx="828282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828282" y="13315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a-IR" sz="500" kern="1200"/>
        </a:p>
      </dsp:txBody>
      <dsp:txXfrm>
        <a:off x="3529699" y="3337337"/>
        <a:ext cx="41414" cy="41414"/>
      </dsp:txXfrm>
    </dsp:sp>
    <dsp:sp modelId="{CA25BD8F-9155-4EDD-A4ED-7B38D72FC841}">
      <dsp:nvSpPr>
        <dsp:cNvPr id="0" name=""/>
        <dsp:cNvSpPr/>
      </dsp:nvSpPr>
      <dsp:spPr>
        <a:xfrm>
          <a:off x="3786908" y="3402388"/>
          <a:ext cx="1182506" cy="5912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Cohort</a:t>
          </a:r>
          <a:endParaRPr lang="fa-IR" sz="1300" kern="1200" dirty="0" smtClean="0"/>
        </a:p>
      </dsp:txBody>
      <dsp:txXfrm>
        <a:off x="3804225" y="3419705"/>
        <a:ext cx="1147872" cy="5566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AD9674-FA17-49A8-AA85-DF4C5B6AAF19}">
      <dsp:nvSpPr>
        <dsp:cNvPr id="0" name=""/>
        <dsp:cNvSpPr/>
      </dsp:nvSpPr>
      <dsp:spPr>
        <a:xfrm>
          <a:off x="1588" y="1941361"/>
          <a:ext cx="1963481" cy="6432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shade val="80000"/>
                <a:hueOff val="0"/>
                <a:satOff val="0"/>
                <a:lumOff val="0"/>
                <a:alphaOff val="0"/>
              </a:schemeClr>
            </a:gs>
            <a:gs pos="100000">
              <a:schemeClr val="accent6">
                <a:shade val="80000"/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Exposure</a:t>
          </a:r>
          <a:endParaRPr lang="fa-IR" sz="2600" kern="1200" dirty="0"/>
        </a:p>
      </dsp:txBody>
      <dsp:txXfrm>
        <a:off x="20428" y="1960201"/>
        <a:ext cx="1925801" cy="605560"/>
      </dsp:txXfrm>
    </dsp:sp>
    <dsp:sp modelId="{BE66493B-8E86-43E4-8423-1DEF65D2305F}">
      <dsp:nvSpPr>
        <dsp:cNvPr id="0" name=""/>
        <dsp:cNvSpPr/>
      </dsp:nvSpPr>
      <dsp:spPr>
        <a:xfrm rot="10800000">
          <a:off x="2030009" y="2153030"/>
          <a:ext cx="665056" cy="2199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a-IR" sz="900" kern="1200"/>
        </a:p>
      </dsp:txBody>
      <dsp:txXfrm>
        <a:off x="2095979" y="2197010"/>
        <a:ext cx="599086" cy="131941"/>
      </dsp:txXfrm>
    </dsp:sp>
    <dsp:sp modelId="{21827F1D-0C1C-48E4-919B-294787BA6485}">
      <dsp:nvSpPr>
        <dsp:cNvPr id="0" name=""/>
        <dsp:cNvSpPr/>
      </dsp:nvSpPr>
      <dsp:spPr>
        <a:xfrm>
          <a:off x="2736851" y="1941361"/>
          <a:ext cx="1883821" cy="6432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shade val="80000"/>
                <a:hueOff val="-534154"/>
                <a:satOff val="18492"/>
                <a:lumOff val="28577"/>
                <a:alphaOff val="0"/>
              </a:schemeClr>
            </a:gs>
            <a:gs pos="100000">
              <a:schemeClr val="accent6">
                <a:shade val="80000"/>
                <a:hueOff val="-534154"/>
                <a:satOff val="18492"/>
                <a:lumOff val="28577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Outcome</a:t>
          </a:r>
          <a:endParaRPr lang="fa-IR" sz="2600" kern="1200" dirty="0"/>
        </a:p>
      </dsp:txBody>
      <dsp:txXfrm>
        <a:off x="2755691" y="1960201"/>
        <a:ext cx="1846141" cy="6055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F43088-9C7B-4C69-9363-F33679080E73}">
      <dsp:nvSpPr>
        <dsp:cNvPr id="0" name=""/>
        <dsp:cNvSpPr/>
      </dsp:nvSpPr>
      <dsp:spPr>
        <a:xfrm>
          <a:off x="172069" y="1861170"/>
          <a:ext cx="2156519" cy="107825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Study Population</a:t>
          </a:r>
          <a:endParaRPr lang="fa-IR" sz="2900" kern="1200" dirty="0" smtClean="0"/>
        </a:p>
      </dsp:txBody>
      <dsp:txXfrm>
        <a:off x="203650" y="1892751"/>
        <a:ext cx="2093357" cy="1015097"/>
      </dsp:txXfrm>
    </dsp:sp>
    <dsp:sp modelId="{7A646465-DD4C-4FD2-A546-36CF874F9189}">
      <dsp:nvSpPr>
        <dsp:cNvPr id="0" name=""/>
        <dsp:cNvSpPr/>
      </dsp:nvSpPr>
      <dsp:spPr>
        <a:xfrm rot="18289469">
          <a:off x="2004630" y="1760085"/>
          <a:ext cx="1510526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510526" y="20214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a-IR" sz="500" kern="1200"/>
        </a:p>
      </dsp:txBody>
      <dsp:txXfrm>
        <a:off x="2722130" y="1742537"/>
        <a:ext cx="75526" cy="75526"/>
      </dsp:txXfrm>
    </dsp:sp>
    <dsp:sp modelId="{91DD97A1-CE50-4F58-9DA6-572AFBF2D1A7}">
      <dsp:nvSpPr>
        <dsp:cNvPr id="0" name=""/>
        <dsp:cNvSpPr/>
      </dsp:nvSpPr>
      <dsp:spPr>
        <a:xfrm>
          <a:off x="3191197" y="621171"/>
          <a:ext cx="2156519" cy="107825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Case</a:t>
          </a:r>
          <a:endParaRPr lang="fa-IR" sz="2900" kern="1200" dirty="0"/>
        </a:p>
      </dsp:txBody>
      <dsp:txXfrm>
        <a:off x="3222778" y="652752"/>
        <a:ext cx="2093357" cy="1015097"/>
      </dsp:txXfrm>
    </dsp:sp>
    <dsp:sp modelId="{473B0D8B-E8D6-4EBF-AF8D-F29077FD80B0}">
      <dsp:nvSpPr>
        <dsp:cNvPr id="0" name=""/>
        <dsp:cNvSpPr/>
      </dsp:nvSpPr>
      <dsp:spPr>
        <a:xfrm rot="19457599">
          <a:off x="5247868" y="830086"/>
          <a:ext cx="1062304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062304" y="20214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a-IR" sz="500" kern="1200"/>
        </a:p>
      </dsp:txBody>
      <dsp:txXfrm>
        <a:off x="5752463" y="823743"/>
        <a:ext cx="53115" cy="53115"/>
      </dsp:txXfrm>
    </dsp:sp>
    <dsp:sp modelId="{E7A3A919-D592-44E7-BDF1-6D5D27517E92}">
      <dsp:nvSpPr>
        <dsp:cNvPr id="0" name=""/>
        <dsp:cNvSpPr/>
      </dsp:nvSpPr>
      <dsp:spPr>
        <a:xfrm>
          <a:off x="6210324" y="1172"/>
          <a:ext cx="2156519" cy="1078259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20000"/>
                <a:satMod val="180000"/>
                <a:lumMod val="98000"/>
              </a:schemeClr>
            </a:gs>
            <a:gs pos="40000">
              <a:schemeClr val="accent2">
                <a:tint val="30000"/>
                <a:satMod val="260000"/>
                <a:lumMod val="84000"/>
              </a:schemeClr>
            </a:gs>
            <a:gs pos="100000">
              <a:schemeClr val="accent2">
                <a:tint val="100000"/>
                <a:satMod val="110000"/>
                <a:lumMod val="100000"/>
              </a:schemeClr>
            </a:gs>
          </a:gsLst>
          <a:lin ang="5040000" scaled="1"/>
        </a:gradFill>
        <a:ln w="9525" cap="flat" cmpd="sng" algn="ctr">
          <a:solidFill>
            <a:schemeClr val="accent2"/>
          </a:solidFill>
          <a:prstDash val="solid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Exposed</a:t>
          </a:r>
          <a:endParaRPr lang="fa-IR" sz="2900" kern="1200" dirty="0"/>
        </a:p>
      </dsp:txBody>
      <dsp:txXfrm>
        <a:off x="6241905" y="32753"/>
        <a:ext cx="2093357" cy="1015097"/>
      </dsp:txXfrm>
    </dsp:sp>
    <dsp:sp modelId="{F0D63456-E305-4505-8636-BA02A10AF146}">
      <dsp:nvSpPr>
        <dsp:cNvPr id="0" name=""/>
        <dsp:cNvSpPr/>
      </dsp:nvSpPr>
      <dsp:spPr>
        <a:xfrm rot="2142401">
          <a:off x="5247868" y="1450086"/>
          <a:ext cx="1062304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062304" y="20214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a-IR" sz="500" kern="1200"/>
        </a:p>
      </dsp:txBody>
      <dsp:txXfrm>
        <a:off x="5752463" y="1443743"/>
        <a:ext cx="53115" cy="53115"/>
      </dsp:txXfrm>
    </dsp:sp>
    <dsp:sp modelId="{DA96CA3B-66DC-4D5D-B94D-EAD66AB07B9A}">
      <dsp:nvSpPr>
        <dsp:cNvPr id="0" name=""/>
        <dsp:cNvSpPr/>
      </dsp:nvSpPr>
      <dsp:spPr>
        <a:xfrm>
          <a:off x="6210324" y="1241170"/>
          <a:ext cx="2156519" cy="1078259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20000"/>
                <a:satMod val="180000"/>
                <a:lumMod val="98000"/>
              </a:schemeClr>
            </a:gs>
            <a:gs pos="40000">
              <a:schemeClr val="accent1">
                <a:tint val="30000"/>
                <a:satMod val="260000"/>
                <a:lumMod val="84000"/>
              </a:schemeClr>
            </a:gs>
            <a:gs pos="100000">
              <a:schemeClr val="accent1">
                <a:tint val="100000"/>
                <a:satMod val="110000"/>
                <a:lumMod val="100000"/>
              </a:schemeClr>
            </a:gs>
          </a:gsLst>
          <a:lin ang="5040000" scaled="1"/>
        </a:gradFill>
        <a:ln w="9525" cap="flat" cmpd="sng" algn="ctr">
          <a:solidFill>
            <a:schemeClr val="accent1"/>
          </a:solidFill>
          <a:prstDash val="solid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Unexposed</a:t>
          </a:r>
        </a:p>
      </dsp:txBody>
      <dsp:txXfrm>
        <a:off x="6241905" y="1272751"/>
        <a:ext cx="2093357" cy="1015097"/>
      </dsp:txXfrm>
    </dsp:sp>
    <dsp:sp modelId="{F930F529-9FAA-49A9-AF02-CCE7A182301B}">
      <dsp:nvSpPr>
        <dsp:cNvPr id="0" name=""/>
        <dsp:cNvSpPr/>
      </dsp:nvSpPr>
      <dsp:spPr>
        <a:xfrm rot="3310531">
          <a:off x="2004630" y="3000084"/>
          <a:ext cx="1510526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510526" y="20214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a-IR" sz="500" kern="1200"/>
        </a:p>
      </dsp:txBody>
      <dsp:txXfrm>
        <a:off x="2722130" y="2982536"/>
        <a:ext cx="75526" cy="75526"/>
      </dsp:txXfrm>
    </dsp:sp>
    <dsp:sp modelId="{A902D7E3-BE95-47D6-8BD6-7FFB462539ED}">
      <dsp:nvSpPr>
        <dsp:cNvPr id="0" name=""/>
        <dsp:cNvSpPr/>
      </dsp:nvSpPr>
      <dsp:spPr>
        <a:xfrm>
          <a:off x="3191197" y="3101168"/>
          <a:ext cx="2156519" cy="107825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Control</a:t>
          </a:r>
          <a:endParaRPr lang="fa-IR" sz="2900" kern="1200" dirty="0"/>
        </a:p>
      </dsp:txBody>
      <dsp:txXfrm>
        <a:off x="3222778" y="3132749"/>
        <a:ext cx="2093357" cy="1015097"/>
      </dsp:txXfrm>
    </dsp:sp>
    <dsp:sp modelId="{A1F4AF19-C7BA-4209-90C0-214868BFB3D1}">
      <dsp:nvSpPr>
        <dsp:cNvPr id="0" name=""/>
        <dsp:cNvSpPr/>
      </dsp:nvSpPr>
      <dsp:spPr>
        <a:xfrm rot="19457599">
          <a:off x="5247868" y="3310084"/>
          <a:ext cx="1062304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062304" y="20214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a-IR" sz="500" kern="1200"/>
        </a:p>
      </dsp:txBody>
      <dsp:txXfrm>
        <a:off x="5752463" y="3303741"/>
        <a:ext cx="53115" cy="53115"/>
      </dsp:txXfrm>
    </dsp:sp>
    <dsp:sp modelId="{8108E49F-F488-4C40-81F2-38BC73D521CC}">
      <dsp:nvSpPr>
        <dsp:cNvPr id="0" name=""/>
        <dsp:cNvSpPr/>
      </dsp:nvSpPr>
      <dsp:spPr>
        <a:xfrm>
          <a:off x="6210324" y="2481169"/>
          <a:ext cx="2156519" cy="1078259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20000"/>
                <a:satMod val="180000"/>
                <a:lumMod val="98000"/>
              </a:schemeClr>
            </a:gs>
            <a:gs pos="40000">
              <a:schemeClr val="accent2">
                <a:tint val="30000"/>
                <a:satMod val="260000"/>
                <a:lumMod val="84000"/>
              </a:schemeClr>
            </a:gs>
            <a:gs pos="100000">
              <a:schemeClr val="accent2">
                <a:tint val="100000"/>
                <a:satMod val="110000"/>
                <a:lumMod val="100000"/>
              </a:schemeClr>
            </a:gs>
          </a:gsLst>
          <a:lin ang="5040000" scaled="1"/>
        </a:gradFill>
        <a:ln w="9525" cap="flat" cmpd="sng" algn="ctr">
          <a:solidFill>
            <a:schemeClr val="accent2"/>
          </a:solidFill>
          <a:prstDash val="solid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Exposed</a:t>
          </a:r>
          <a:endParaRPr lang="fa-IR" sz="2900" kern="1200" dirty="0" smtClean="0"/>
        </a:p>
      </dsp:txBody>
      <dsp:txXfrm>
        <a:off x="6241905" y="2512750"/>
        <a:ext cx="2093357" cy="1015097"/>
      </dsp:txXfrm>
    </dsp:sp>
    <dsp:sp modelId="{511A40B5-B122-4BF1-AA6D-81DBC736846D}">
      <dsp:nvSpPr>
        <dsp:cNvPr id="0" name=""/>
        <dsp:cNvSpPr/>
      </dsp:nvSpPr>
      <dsp:spPr>
        <a:xfrm rot="2142401">
          <a:off x="5247868" y="3930083"/>
          <a:ext cx="1062304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062304" y="20214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a-IR" sz="500" kern="1200"/>
        </a:p>
      </dsp:txBody>
      <dsp:txXfrm>
        <a:off x="5752463" y="3923740"/>
        <a:ext cx="53115" cy="53115"/>
      </dsp:txXfrm>
    </dsp:sp>
    <dsp:sp modelId="{CA25BD8F-9155-4EDD-A4ED-7B38D72FC841}">
      <dsp:nvSpPr>
        <dsp:cNvPr id="0" name=""/>
        <dsp:cNvSpPr/>
      </dsp:nvSpPr>
      <dsp:spPr>
        <a:xfrm>
          <a:off x="6210324" y="3721168"/>
          <a:ext cx="2156519" cy="1078259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20000"/>
                <a:satMod val="180000"/>
                <a:lumMod val="98000"/>
              </a:schemeClr>
            </a:gs>
            <a:gs pos="40000">
              <a:schemeClr val="accent1">
                <a:tint val="30000"/>
                <a:satMod val="260000"/>
                <a:lumMod val="84000"/>
              </a:schemeClr>
            </a:gs>
            <a:gs pos="100000">
              <a:schemeClr val="accent1">
                <a:tint val="100000"/>
                <a:satMod val="110000"/>
                <a:lumMod val="100000"/>
              </a:schemeClr>
            </a:gs>
          </a:gsLst>
          <a:lin ang="5040000" scaled="1"/>
        </a:gradFill>
        <a:ln w="9525" cap="flat" cmpd="sng" algn="ctr">
          <a:solidFill>
            <a:schemeClr val="accent1"/>
          </a:solidFill>
          <a:prstDash val="solid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Unexposed</a:t>
          </a:r>
          <a:endParaRPr lang="fa-IR" sz="2900" kern="1200" dirty="0" smtClean="0"/>
        </a:p>
      </dsp:txBody>
      <dsp:txXfrm>
        <a:off x="6241905" y="3752749"/>
        <a:ext cx="2093357" cy="101509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AD9674-FA17-49A8-AA85-DF4C5B6AAF19}">
      <dsp:nvSpPr>
        <dsp:cNvPr id="0" name=""/>
        <dsp:cNvSpPr/>
      </dsp:nvSpPr>
      <dsp:spPr>
        <a:xfrm>
          <a:off x="1688" y="1921260"/>
          <a:ext cx="2086199" cy="68344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shade val="80000"/>
                <a:hueOff val="0"/>
                <a:satOff val="0"/>
                <a:lumOff val="0"/>
                <a:alphaOff val="0"/>
              </a:schemeClr>
            </a:gs>
            <a:gs pos="100000">
              <a:schemeClr val="accent6">
                <a:shade val="80000"/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Exposure</a:t>
          </a:r>
          <a:endParaRPr lang="fa-IR" sz="2900" kern="1200" dirty="0"/>
        </a:p>
      </dsp:txBody>
      <dsp:txXfrm>
        <a:off x="21705" y="1941277"/>
        <a:ext cx="2046165" cy="643408"/>
      </dsp:txXfrm>
    </dsp:sp>
    <dsp:sp modelId="{BE66493B-8E86-43E4-8423-1DEF65D2305F}">
      <dsp:nvSpPr>
        <dsp:cNvPr id="0" name=""/>
        <dsp:cNvSpPr/>
      </dsp:nvSpPr>
      <dsp:spPr>
        <a:xfrm>
          <a:off x="2156885" y="2146158"/>
          <a:ext cx="706622" cy="2336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a-IR" sz="1000" kern="1200"/>
        </a:p>
      </dsp:txBody>
      <dsp:txXfrm>
        <a:off x="2156885" y="2192887"/>
        <a:ext cx="636529" cy="140187"/>
      </dsp:txXfrm>
    </dsp:sp>
    <dsp:sp modelId="{21827F1D-0C1C-48E4-919B-294787BA6485}">
      <dsp:nvSpPr>
        <dsp:cNvPr id="0" name=""/>
        <dsp:cNvSpPr/>
      </dsp:nvSpPr>
      <dsp:spPr>
        <a:xfrm>
          <a:off x="2907905" y="1921260"/>
          <a:ext cx="2001560" cy="68344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shade val="80000"/>
                <a:hueOff val="-534154"/>
                <a:satOff val="18492"/>
                <a:lumOff val="28577"/>
                <a:alphaOff val="0"/>
              </a:schemeClr>
            </a:gs>
            <a:gs pos="100000">
              <a:schemeClr val="accent6">
                <a:shade val="80000"/>
                <a:hueOff val="-534154"/>
                <a:satOff val="18492"/>
                <a:lumOff val="28577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Outcome</a:t>
          </a:r>
          <a:endParaRPr lang="fa-IR" sz="2900" kern="1200" dirty="0"/>
        </a:p>
      </dsp:txBody>
      <dsp:txXfrm>
        <a:off x="2927922" y="1941277"/>
        <a:ext cx="1961526" cy="64340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F43088-9C7B-4C69-9363-F33679080E73}">
      <dsp:nvSpPr>
        <dsp:cNvPr id="0" name=""/>
        <dsp:cNvSpPr/>
      </dsp:nvSpPr>
      <dsp:spPr>
        <a:xfrm>
          <a:off x="4128" y="1907464"/>
          <a:ext cx="1971340" cy="9856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Study Population</a:t>
          </a:r>
          <a:endParaRPr lang="fa-IR" sz="1900" kern="1200" dirty="0" smtClean="0"/>
        </a:p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(Non-diseased)</a:t>
          </a:r>
          <a:endParaRPr lang="fa-IR" sz="1900" kern="1200" dirty="0"/>
        </a:p>
      </dsp:txBody>
      <dsp:txXfrm>
        <a:off x="32997" y="1936333"/>
        <a:ext cx="1913602" cy="927932"/>
      </dsp:txXfrm>
    </dsp:sp>
    <dsp:sp modelId="{7A646465-DD4C-4FD2-A546-36CF874F9189}">
      <dsp:nvSpPr>
        <dsp:cNvPr id="0" name=""/>
        <dsp:cNvSpPr/>
      </dsp:nvSpPr>
      <dsp:spPr>
        <a:xfrm rot="18289469">
          <a:off x="1679327" y="1815060"/>
          <a:ext cx="1380817" cy="36958"/>
        </a:xfrm>
        <a:custGeom>
          <a:avLst/>
          <a:gdLst/>
          <a:ahLst/>
          <a:cxnLst/>
          <a:rect l="0" t="0" r="0" b="0"/>
          <a:pathLst>
            <a:path>
              <a:moveTo>
                <a:pt x="0" y="18479"/>
              </a:moveTo>
              <a:lnTo>
                <a:pt x="1380817" y="18479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a-IR" sz="500" kern="1200"/>
        </a:p>
      </dsp:txBody>
      <dsp:txXfrm>
        <a:off x="2335216" y="1799019"/>
        <a:ext cx="69040" cy="69040"/>
      </dsp:txXfrm>
    </dsp:sp>
    <dsp:sp modelId="{91DD97A1-CE50-4F58-9DA6-572AFBF2D1A7}">
      <dsp:nvSpPr>
        <dsp:cNvPr id="0" name=""/>
        <dsp:cNvSpPr/>
      </dsp:nvSpPr>
      <dsp:spPr>
        <a:xfrm>
          <a:off x="2764004" y="773944"/>
          <a:ext cx="1971340" cy="9856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Exposed</a:t>
          </a:r>
          <a:endParaRPr lang="fa-IR" sz="1900" kern="1200" dirty="0"/>
        </a:p>
      </dsp:txBody>
      <dsp:txXfrm>
        <a:off x="2792873" y="802813"/>
        <a:ext cx="1913602" cy="927932"/>
      </dsp:txXfrm>
    </dsp:sp>
    <dsp:sp modelId="{473B0D8B-E8D6-4EBF-AF8D-F29077FD80B0}">
      <dsp:nvSpPr>
        <dsp:cNvPr id="0" name=""/>
        <dsp:cNvSpPr/>
      </dsp:nvSpPr>
      <dsp:spPr>
        <a:xfrm rot="19457599">
          <a:off x="4644070" y="964920"/>
          <a:ext cx="971085" cy="36958"/>
        </a:xfrm>
        <a:custGeom>
          <a:avLst/>
          <a:gdLst/>
          <a:ahLst/>
          <a:cxnLst/>
          <a:rect l="0" t="0" r="0" b="0"/>
          <a:pathLst>
            <a:path>
              <a:moveTo>
                <a:pt x="0" y="18479"/>
              </a:moveTo>
              <a:lnTo>
                <a:pt x="971085" y="18479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a-IR" sz="500" kern="1200"/>
        </a:p>
      </dsp:txBody>
      <dsp:txXfrm>
        <a:off x="5105335" y="959122"/>
        <a:ext cx="48554" cy="48554"/>
      </dsp:txXfrm>
    </dsp:sp>
    <dsp:sp modelId="{E7A3A919-D592-44E7-BDF1-6D5D27517E92}">
      <dsp:nvSpPr>
        <dsp:cNvPr id="0" name=""/>
        <dsp:cNvSpPr/>
      </dsp:nvSpPr>
      <dsp:spPr>
        <a:xfrm>
          <a:off x="5523881" y="207184"/>
          <a:ext cx="1971340" cy="98567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20000"/>
                <a:satMod val="180000"/>
                <a:lumMod val="98000"/>
              </a:schemeClr>
            </a:gs>
            <a:gs pos="40000">
              <a:schemeClr val="accent2">
                <a:tint val="30000"/>
                <a:satMod val="260000"/>
                <a:lumMod val="84000"/>
              </a:schemeClr>
            </a:gs>
            <a:gs pos="100000">
              <a:schemeClr val="accent2">
                <a:tint val="100000"/>
                <a:satMod val="110000"/>
                <a:lumMod val="100000"/>
              </a:schemeClr>
            </a:gs>
          </a:gsLst>
          <a:lin ang="5040000" scaled="1"/>
        </a:gradFill>
        <a:ln w="9525" cap="flat" cmpd="sng" algn="ctr">
          <a:solidFill>
            <a:schemeClr val="accent2"/>
          </a:solidFill>
          <a:prstDash val="solid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Disease +</a:t>
          </a:r>
          <a:endParaRPr lang="fa-IR" sz="1900" kern="1200" dirty="0"/>
        </a:p>
      </dsp:txBody>
      <dsp:txXfrm>
        <a:off x="5552750" y="236053"/>
        <a:ext cx="1913602" cy="927932"/>
      </dsp:txXfrm>
    </dsp:sp>
    <dsp:sp modelId="{F0D63456-E305-4505-8636-BA02A10AF146}">
      <dsp:nvSpPr>
        <dsp:cNvPr id="0" name=""/>
        <dsp:cNvSpPr/>
      </dsp:nvSpPr>
      <dsp:spPr>
        <a:xfrm rot="2142401">
          <a:off x="4644070" y="1531680"/>
          <a:ext cx="971085" cy="36958"/>
        </a:xfrm>
        <a:custGeom>
          <a:avLst/>
          <a:gdLst/>
          <a:ahLst/>
          <a:cxnLst/>
          <a:rect l="0" t="0" r="0" b="0"/>
          <a:pathLst>
            <a:path>
              <a:moveTo>
                <a:pt x="0" y="18479"/>
              </a:moveTo>
              <a:lnTo>
                <a:pt x="971085" y="18479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a-IR" sz="500" kern="1200"/>
        </a:p>
      </dsp:txBody>
      <dsp:txXfrm>
        <a:off x="5105335" y="1525882"/>
        <a:ext cx="48554" cy="48554"/>
      </dsp:txXfrm>
    </dsp:sp>
    <dsp:sp modelId="{DA96CA3B-66DC-4D5D-B94D-EAD66AB07B9A}">
      <dsp:nvSpPr>
        <dsp:cNvPr id="0" name=""/>
        <dsp:cNvSpPr/>
      </dsp:nvSpPr>
      <dsp:spPr>
        <a:xfrm>
          <a:off x="5523881" y="1340704"/>
          <a:ext cx="1971340" cy="98567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20000"/>
                <a:satMod val="180000"/>
                <a:lumMod val="98000"/>
              </a:schemeClr>
            </a:gs>
            <a:gs pos="40000">
              <a:schemeClr val="accent1">
                <a:tint val="30000"/>
                <a:satMod val="260000"/>
                <a:lumMod val="84000"/>
              </a:schemeClr>
            </a:gs>
            <a:gs pos="100000">
              <a:schemeClr val="accent1">
                <a:tint val="100000"/>
                <a:satMod val="110000"/>
                <a:lumMod val="100000"/>
              </a:schemeClr>
            </a:gs>
          </a:gsLst>
          <a:lin ang="5040000" scaled="1"/>
        </a:gradFill>
        <a:ln w="9525" cap="flat" cmpd="sng" algn="ctr">
          <a:solidFill>
            <a:schemeClr val="accent1"/>
          </a:solidFill>
          <a:prstDash val="solid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900" kern="1200" dirty="0" smtClean="0"/>
            <a:t>-</a:t>
          </a:r>
          <a:r>
            <a:rPr lang="en-US" sz="1900" kern="1200" dirty="0" smtClean="0"/>
            <a:t>Disease </a:t>
          </a:r>
          <a:r>
            <a:rPr lang="fa-IR" sz="1900" kern="1200" dirty="0" smtClean="0"/>
            <a:t> </a:t>
          </a:r>
          <a:endParaRPr lang="en-US" sz="1900" kern="1200" dirty="0" smtClean="0"/>
        </a:p>
      </dsp:txBody>
      <dsp:txXfrm>
        <a:off x="5552750" y="1369573"/>
        <a:ext cx="1913602" cy="927932"/>
      </dsp:txXfrm>
    </dsp:sp>
    <dsp:sp modelId="{F930F529-9FAA-49A9-AF02-CCE7A182301B}">
      <dsp:nvSpPr>
        <dsp:cNvPr id="0" name=""/>
        <dsp:cNvSpPr/>
      </dsp:nvSpPr>
      <dsp:spPr>
        <a:xfrm rot="3310531">
          <a:off x="1679327" y="2948581"/>
          <a:ext cx="1380817" cy="36958"/>
        </a:xfrm>
        <a:custGeom>
          <a:avLst/>
          <a:gdLst/>
          <a:ahLst/>
          <a:cxnLst/>
          <a:rect l="0" t="0" r="0" b="0"/>
          <a:pathLst>
            <a:path>
              <a:moveTo>
                <a:pt x="0" y="18479"/>
              </a:moveTo>
              <a:lnTo>
                <a:pt x="1380817" y="18479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a-IR" sz="500" kern="1200"/>
        </a:p>
      </dsp:txBody>
      <dsp:txXfrm>
        <a:off x="2335216" y="2932539"/>
        <a:ext cx="69040" cy="69040"/>
      </dsp:txXfrm>
    </dsp:sp>
    <dsp:sp modelId="{A902D7E3-BE95-47D6-8BD6-7FFB462539ED}">
      <dsp:nvSpPr>
        <dsp:cNvPr id="0" name=""/>
        <dsp:cNvSpPr/>
      </dsp:nvSpPr>
      <dsp:spPr>
        <a:xfrm>
          <a:off x="2764004" y="3040985"/>
          <a:ext cx="1971340" cy="9856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Unexposed</a:t>
          </a:r>
          <a:endParaRPr lang="fa-IR" sz="1900" kern="1200" dirty="0"/>
        </a:p>
      </dsp:txBody>
      <dsp:txXfrm>
        <a:off x="2792873" y="3069854"/>
        <a:ext cx="1913602" cy="927932"/>
      </dsp:txXfrm>
    </dsp:sp>
    <dsp:sp modelId="{A1F4AF19-C7BA-4209-90C0-214868BFB3D1}">
      <dsp:nvSpPr>
        <dsp:cNvPr id="0" name=""/>
        <dsp:cNvSpPr/>
      </dsp:nvSpPr>
      <dsp:spPr>
        <a:xfrm rot="19457599">
          <a:off x="4644070" y="3231961"/>
          <a:ext cx="971085" cy="36958"/>
        </a:xfrm>
        <a:custGeom>
          <a:avLst/>
          <a:gdLst/>
          <a:ahLst/>
          <a:cxnLst/>
          <a:rect l="0" t="0" r="0" b="0"/>
          <a:pathLst>
            <a:path>
              <a:moveTo>
                <a:pt x="0" y="18479"/>
              </a:moveTo>
              <a:lnTo>
                <a:pt x="971085" y="18479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a-IR" sz="500" kern="1200"/>
        </a:p>
      </dsp:txBody>
      <dsp:txXfrm>
        <a:off x="5105335" y="3226163"/>
        <a:ext cx="48554" cy="48554"/>
      </dsp:txXfrm>
    </dsp:sp>
    <dsp:sp modelId="{8108E49F-F488-4C40-81F2-38BC73D521CC}">
      <dsp:nvSpPr>
        <dsp:cNvPr id="0" name=""/>
        <dsp:cNvSpPr/>
      </dsp:nvSpPr>
      <dsp:spPr>
        <a:xfrm>
          <a:off x="5523881" y="2474225"/>
          <a:ext cx="1971340" cy="98567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20000"/>
                <a:satMod val="180000"/>
                <a:lumMod val="98000"/>
              </a:schemeClr>
            </a:gs>
            <a:gs pos="40000">
              <a:schemeClr val="accent2">
                <a:tint val="30000"/>
                <a:satMod val="260000"/>
                <a:lumMod val="84000"/>
              </a:schemeClr>
            </a:gs>
            <a:gs pos="100000">
              <a:schemeClr val="accent2">
                <a:tint val="100000"/>
                <a:satMod val="110000"/>
                <a:lumMod val="100000"/>
              </a:schemeClr>
            </a:gs>
          </a:gsLst>
          <a:lin ang="5040000" scaled="1"/>
        </a:gradFill>
        <a:ln w="9525" cap="flat" cmpd="sng" algn="ctr">
          <a:solidFill>
            <a:schemeClr val="accent2"/>
          </a:solidFill>
          <a:prstDash val="solid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Disease +</a:t>
          </a:r>
          <a:endParaRPr lang="fa-IR" sz="1900" kern="1200" dirty="0" smtClean="0"/>
        </a:p>
      </dsp:txBody>
      <dsp:txXfrm>
        <a:off x="5552750" y="2503094"/>
        <a:ext cx="1913602" cy="927932"/>
      </dsp:txXfrm>
    </dsp:sp>
    <dsp:sp modelId="{511A40B5-B122-4BF1-AA6D-81DBC736846D}">
      <dsp:nvSpPr>
        <dsp:cNvPr id="0" name=""/>
        <dsp:cNvSpPr/>
      </dsp:nvSpPr>
      <dsp:spPr>
        <a:xfrm rot="2142401">
          <a:off x="4644070" y="3798721"/>
          <a:ext cx="971085" cy="36958"/>
        </a:xfrm>
        <a:custGeom>
          <a:avLst/>
          <a:gdLst/>
          <a:ahLst/>
          <a:cxnLst/>
          <a:rect l="0" t="0" r="0" b="0"/>
          <a:pathLst>
            <a:path>
              <a:moveTo>
                <a:pt x="0" y="18479"/>
              </a:moveTo>
              <a:lnTo>
                <a:pt x="971085" y="18479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a-IR" sz="500" kern="1200"/>
        </a:p>
      </dsp:txBody>
      <dsp:txXfrm>
        <a:off x="5105335" y="3792923"/>
        <a:ext cx="48554" cy="48554"/>
      </dsp:txXfrm>
    </dsp:sp>
    <dsp:sp modelId="{CA25BD8F-9155-4EDD-A4ED-7B38D72FC841}">
      <dsp:nvSpPr>
        <dsp:cNvPr id="0" name=""/>
        <dsp:cNvSpPr/>
      </dsp:nvSpPr>
      <dsp:spPr>
        <a:xfrm>
          <a:off x="5523881" y="3607745"/>
          <a:ext cx="1971340" cy="98567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20000"/>
                <a:satMod val="180000"/>
                <a:lumMod val="98000"/>
              </a:schemeClr>
            </a:gs>
            <a:gs pos="40000">
              <a:schemeClr val="accent1">
                <a:tint val="30000"/>
                <a:satMod val="260000"/>
                <a:lumMod val="84000"/>
              </a:schemeClr>
            </a:gs>
            <a:gs pos="100000">
              <a:schemeClr val="accent1">
                <a:tint val="100000"/>
                <a:satMod val="110000"/>
                <a:lumMod val="100000"/>
              </a:schemeClr>
            </a:gs>
          </a:gsLst>
          <a:lin ang="5040000" scaled="1"/>
        </a:gradFill>
        <a:ln w="9525" cap="flat" cmpd="sng" algn="ctr">
          <a:solidFill>
            <a:schemeClr val="accent1"/>
          </a:solidFill>
          <a:prstDash val="solid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900" kern="1200" dirty="0" smtClean="0"/>
            <a:t>-</a:t>
          </a:r>
          <a:r>
            <a:rPr lang="en-US" sz="1900" kern="1200" dirty="0" smtClean="0"/>
            <a:t>Disease </a:t>
          </a:r>
          <a:r>
            <a:rPr lang="fa-IR" sz="1900" kern="1200" dirty="0" smtClean="0"/>
            <a:t> </a:t>
          </a:r>
        </a:p>
      </dsp:txBody>
      <dsp:txXfrm>
        <a:off x="5552750" y="3636614"/>
        <a:ext cx="1913602" cy="92793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AD9674-FA17-49A8-AA85-DF4C5B6AAF19}">
      <dsp:nvSpPr>
        <dsp:cNvPr id="0" name=""/>
        <dsp:cNvSpPr/>
      </dsp:nvSpPr>
      <dsp:spPr>
        <a:xfrm>
          <a:off x="1165" y="335564"/>
          <a:ext cx="1440398" cy="4718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shade val="80000"/>
                <a:hueOff val="0"/>
                <a:satOff val="0"/>
                <a:lumOff val="0"/>
                <a:alphaOff val="0"/>
              </a:schemeClr>
            </a:gs>
            <a:gs pos="100000">
              <a:schemeClr val="accent6">
                <a:shade val="80000"/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Exposure</a:t>
          </a:r>
          <a:endParaRPr lang="fa-IR" sz="2000" kern="1200" dirty="0"/>
        </a:p>
      </dsp:txBody>
      <dsp:txXfrm>
        <a:off x="14986" y="349385"/>
        <a:ext cx="1412756" cy="444235"/>
      </dsp:txXfrm>
    </dsp:sp>
    <dsp:sp modelId="{BE66493B-8E86-43E4-8423-1DEF65D2305F}">
      <dsp:nvSpPr>
        <dsp:cNvPr id="0" name=""/>
        <dsp:cNvSpPr/>
      </dsp:nvSpPr>
      <dsp:spPr>
        <a:xfrm>
          <a:off x="1489203" y="490844"/>
          <a:ext cx="487881" cy="161318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a-IR" sz="700" kern="1200"/>
        </a:p>
      </dsp:txBody>
      <dsp:txXfrm>
        <a:off x="1489203" y="523108"/>
        <a:ext cx="439486" cy="96790"/>
      </dsp:txXfrm>
    </dsp:sp>
    <dsp:sp modelId="{21827F1D-0C1C-48E4-919B-294787BA6485}">
      <dsp:nvSpPr>
        <dsp:cNvPr id="0" name=""/>
        <dsp:cNvSpPr/>
      </dsp:nvSpPr>
      <dsp:spPr>
        <a:xfrm>
          <a:off x="2007738" y="335564"/>
          <a:ext cx="1381960" cy="4718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shade val="80000"/>
                <a:hueOff val="-534154"/>
                <a:satOff val="18492"/>
                <a:lumOff val="28577"/>
                <a:alphaOff val="0"/>
              </a:schemeClr>
            </a:gs>
            <a:gs pos="100000">
              <a:schemeClr val="accent6">
                <a:shade val="80000"/>
                <a:hueOff val="-534154"/>
                <a:satOff val="18492"/>
                <a:lumOff val="28577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Outcome</a:t>
          </a:r>
          <a:endParaRPr lang="fa-IR" sz="2000" kern="1200" dirty="0"/>
        </a:p>
      </dsp:txBody>
      <dsp:txXfrm>
        <a:off x="2021559" y="349385"/>
        <a:ext cx="1354318" cy="44423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AD9674-FA17-49A8-AA85-DF4C5B6AAF19}">
      <dsp:nvSpPr>
        <dsp:cNvPr id="0" name=""/>
        <dsp:cNvSpPr/>
      </dsp:nvSpPr>
      <dsp:spPr>
        <a:xfrm>
          <a:off x="1165" y="335564"/>
          <a:ext cx="1440398" cy="4718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shade val="80000"/>
                <a:hueOff val="0"/>
                <a:satOff val="0"/>
                <a:lumOff val="0"/>
                <a:alphaOff val="0"/>
              </a:schemeClr>
            </a:gs>
            <a:gs pos="100000">
              <a:schemeClr val="accent6">
                <a:shade val="80000"/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Exposure</a:t>
          </a:r>
          <a:endParaRPr lang="fa-IR" sz="2000" kern="1200" dirty="0"/>
        </a:p>
      </dsp:txBody>
      <dsp:txXfrm>
        <a:off x="14986" y="349385"/>
        <a:ext cx="1412756" cy="444235"/>
      </dsp:txXfrm>
    </dsp:sp>
    <dsp:sp modelId="{BE66493B-8E86-43E4-8423-1DEF65D2305F}">
      <dsp:nvSpPr>
        <dsp:cNvPr id="0" name=""/>
        <dsp:cNvSpPr/>
      </dsp:nvSpPr>
      <dsp:spPr>
        <a:xfrm>
          <a:off x="1489203" y="490844"/>
          <a:ext cx="487881" cy="161318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a-IR" sz="700" kern="1200"/>
        </a:p>
      </dsp:txBody>
      <dsp:txXfrm>
        <a:off x="1489203" y="523108"/>
        <a:ext cx="439486" cy="96790"/>
      </dsp:txXfrm>
    </dsp:sp>
    <dsp:sp modelId="{21827F1D-0C1C-48E4-919B-294787BA6485}">
      <dsp:nvSpPr>
        <dsp:cNvPr id="0" name=""/>
        <dsp:cNvSpPr/>
      </dsp:nvSpPr>
      <dsp:spPr>
        <a:xfrm>
          <a:off x="2007738" y="335564"/>
          <a:ext cx="1381960" cy="4718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shade val="80000"/>
                <a:hueOff val="-534154"/>
                <a:satOff val="18492"/>
                <a:lumOff val="28577"/>
                <a:alphaOff val="0"/>
              </a:schemeClr>
            </a:gs>
            <a:gs pos="100000">
              <a:schemeClr val="accent6">
                <a:shade val="80000"/>
                <a:hueOff val="-534154"/>
                <a:satOff val="18492"/>
                <a:lumOff val="28577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Outcome</a:t>
          </a:r>
          <a:endParaRPr lang="fa-IR" sz="2000" kern="1200" dirty="0"/>
        </a:p>
      </dsp:txBody>
      <dsp:txXfrm>
        <a:off x="2021559" y="349385"/>
        <a:ext cx="1354318" cy="44423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AD9674-FA17-49A8-AA85-DF4C5B6AAF19}">
      <dsp:nvSpPr>
        <dsp:cNvPr id="0" name=""/>
        <dsp:cNvSpPr/>
      </dsp:nvSpPr>
      <dsp:spPr>
        <a:xfrm>
          <a:off x="1165" y="335564"/>
          <a:ext cx="1440398" cy="4718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shade val="80000"/>
                <a:hueOff val="0"/>
                <a:satOff val="0"/>
                <a:lumOff val="0"/>
                <a:alphaOff val="0"/>
              </a:schemeClr>
            </a:gs>
            <a:gs pos="100000">
              <a:schemeClr val="accent6">
                <a:shade val="80000"/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Exposure</a:t>
          </a:r>
          <a:endParaRPr lang="fa-IR" sz="2000" kern="1200" dirty="0"/>
        </a:p>
      </dsp:txBody>
      <dsp:txXfrm>
        <a:off x="14986" y="349385"/>
        <a:ext cx="1412756" cy="444235"/>
      </dsp:txXfrm>
    </dsp:sp>
    <dsp:sp modelId="{BE66493B-8E86-43E4-8423-1DEF65D2305F}">
      <dsp:nvSpPr>
        <dsp:cNvPr id="0" name=""/>
        <dsp:cNvSpPr/>
      </dsp:nvSpPr>
      <dsp:spPr>
        <a:xfrm>
          <a:off x="1489203" y="490844"/>
          <a:ext cx="487881" cy="161318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a-IR" sz="700" kern="1200"/>
        </a:p>
      </dsp:txBody>
      <dsp:txXfrm>
        <a:off x="1489203" y="523108"/>
        <a:ext cx="439486" cy="96790"/>
      </dsp:txXfrm>
    </dsp:sp>
    <dsp:sp modelId="{21827F1D-0C1C-48E4-919B-294787BA6485}">
      <dsp:nvSpPr>
        <dsp:cNvPr id="0" name=""/>
        <dsp:cNvSpPr/>
      </dsp:nvSpPr>
      <dsp:spPr>
        <a:xfrm>
          <a:off x="2007738" y="335564"/>
          <a:ext cx="1381960" cy="4718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shade val="80000"/>
                <a:hueOff val="-534154"/>
                <a:satOff val="18492"/>
                <a:lumOff val="28577"/>
                <a:alphaOff val="0"/>
              </a:schemeClr>
            </a:gs>
            <a:gs pos="100000">
              <a:schemeClr val="accent6">
                <a:shade val="80000"/>
                <a:hueOff val="-534154"/>
                <a:satOff val="18492"/>
                <a:lumOff val="28577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Outcome</a:t>
          </a:r>
          <a:endParaRPr lang="fa-IR" sz="2000" kern="1200" dirty="0"/>
        </a:p>
      </dsp:txBody>
      <dsp:txXfrm>
        <a:off x="2021559" y="349385"/>
        <a:ext cx="1354318" cy="4442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B9D3B7-C98F-4160-B61E-063F957A70D7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F0FC7A-B132-453A-A029-BF5950C7A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098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7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37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80512D-B473-4C14-B7AE-5F4907CB7D67}" type="slidenum">
              <a:rPr lang="en-US" smtClean="0"/>
              <a:pPr/>
              <a:t>29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A69CABBF-AD53-425E-8D47-61D144CB25BE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A7B87273-7330-46B0-8659-B88C72B1D750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ABBF-AD53-425E-8D47-61D144CB25BE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87273-7330-46B0-8659-B88C72B1D7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ABBF-AD53-425E-8D47-61D144CB25BE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87273-7330-46B0-8659-B88C72B1D7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 rtl="1">
              <a:defRPr>
                <a:cs typeface="B Zar" panose="00000400000000000000" pitchFamily="2" charset="-78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 rtl="1">
              <a:defRPr>
                <a:latin typeface="Acklin" pitchFamily="2" charset="0"/>
                <a:cs typeface="B Zar" panose="00000400000000000000" pitchFamily="2" charset="-78"/>
              </a:defRPr>
            </a:lvl1pPr>
            <a:lvl2pPr algn="r" rtl="1">
              <a:defRPr>
                <a:latin typeface="Acklin" pitchFamily="2" charset="0"/>
                <a:cs typeface="B Zar" panose="00000400000000000000" pitchFamily="2" charset="-78"/>
              </a:defRPr>
            </a:lvl2pPr>
            <a:lvl3pPr algn="r" rtl="1">
              <a:defRPr>
                <a:latin typeface="Acklin" pitchFamily="2" charset="0"/>
                <a:cs typeface="B Zar" panose="00000400000000000000" pitchFamily="2" charset="-78"/>
              </a:defRPr>
            </a:lvl3pPr>
            <a:lvl4pPr algn="r" rtl="1">
              <a:defRPr>
                <a:latin typeface="Acklin" pitchFamily="2" charset="0"/>
                <a:cs typeface="B Zar" panose="00000400000000000000" pitchFamily="2" charset="-78"/>
              </a:defRPr>
            </a:lvl4pPr>
            <a:lvl5pPr algn="r" rtl="1">
              <a:defRPr>
                <a:latin typeface="Acklin" pitchFamily="2" charset="0"/>
                <a:cs typeface="B Zar" panose="00000400000000000000" pitchFamily="2" charset="-78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ABBF-AD53-425E-8D47-61D144CB25BE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87273-7330-46B0-8659-B88C72B1D7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ABBF-AD53-425E-8D47-61D144CB25BE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87273-7330-46B0-8659-B88C72B1D75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ABBF-AD53-425E-8D47-61D144CB25BE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87273-7330-46B0-8659-B88C72B1D7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ABBF-AD53-425E-8D47-61D144CB25BE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87273-7330-46B0-8659-B88C72B1D7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ABBF-AD53-425E-8D47-61D144CB25BE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87273-7330-46B0-8659-B88C72B1D7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ABBF-AD53-425E-8D47-61D144CB25BE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87273-7330-46B0-8659-B88C72B1D750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ABBF-AD53-425E-8D47-61D144CB25BE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87273-7330-46B0-8659-B88C72B1D7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69CABBF-AD53-425E-8D47-61D144CB25BE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A7B87273-7330-46B0-8659-B88C72B1D75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13" Type="http://schemas.openxmlformats.org/officeDocument/2006/relationships/diagramLayout" Target="../diagrams/layout8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12" Type="http://schemas.openxmlformats.org/officeDocument/2006/relationships/diagramData" Target="../diagrams/data8.xml"/><Relationship Id="rId2" Type="http://schemas.openxmlformats.org/officeDocument/2006/relationships/diagramData" Target="../diagrams/data6.xml"/><Relationship Id="rId16" Type="http://schemas.microsoft.com/office/2007/relationships/diagramDrawing" Target="../diagrams/drawing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5" Type="http://schemas.openxmlformats.org/officeDocument/2006/relationships/diagramColors" Target="../diagrams/colors8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Relationship Id="rId14" Type="http://schemas.openxmlformats.org/officeDocument/2006/relationships/diagramQuickStyle" Target="../diagrams/quickStyle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/>
              <a:t>روش تحقیق مقدماتی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a-IR" dirty="0" smtClean="0"/>
              <a:t>پاییز 97</a:t>
            </a:r>
          </a:p>
          <a:p>
            <a:r>
              <a:rPr lang="fa-IR" dirty="0" smtClean="0"/>
              <a:t>لیلا قالیچی</a:t>
            </a:r>
          </a:p>
          <a:p>
            <a:r>
              <a:rPr lang="fa-IR" dirty="0" smtClean="0"/>
              <a:t>اپیدمیولوژیست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693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0" name="Rectangle 2"/>
          <p:cNvSpPr>
            <a:spLocks noChangeArrowheads="1"/>
          </p:cNvSpPr>
          <p:nvPr/>
        </p:nvSpPr>
        <p:spPr bwMode="auto">
          <a:xfrm>
            <a:off x="5970588" y="2965450"/>
            <a:ext cx="1350962" cy="1079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14371" name="Rectangle 3"/>
          <p:cNvSpPr>
            <a:spLocks noChangeArrowheads="1"/>
          </p:cNvSpPr>
          <p:nvPr/>
        </p:nvSpPr>
        <p:spPr bwMode="auto">
          <a:xfrm>
            <a:off x="5970588" y="4032250"/>
            <a:ext cx="1350962" cy="1079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14372" name="Rectangle 4"/>
          <p:cNvSpPr>
            <a:spLocks noChangeArrowheads="1"/>
          </p:cNvSpPr>
          <p:nvPr/>
        </p:nvSpPr>
        <p:spPr bwMode="auto">
          <a:xfrm>
            <a:off x="5970588" y="5099050"/>
            <a:ext cx="1350962" cy="1079500"/>
          </a:xfrm>
          <a:prstGeom prst="rect">
            <a:avLst/>
          </a:prstGeom>
          <a:solidFill>
            <a:srgbClr val="C76605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14373" name="Rectangle 5"/>
          <p:cNvSpPr>
            <a:spLocks noChangeArrowheads="1"/>
          </p:cNvSpPr>
          <p:nvPr/>
        </p:nvSpPr>
        <p:spPr bwMode="auto">
          <a:xfrm>
            <a:off x="4675188" y="2965450"/>
            <a:ext cx="1350962" cy="1079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14374" name="Rectangle 6"/>
          <p:cNvSpPr>
            <a:spLocks noChangeArrowheads="1"/>
          </p:cNvSpPr>
          <p:nvPr/>
        </p:nvSpPr>
        <p:spPr bwMode="auto">
          <a:xfrm>
            <a:off x="4675188" y="4032250"/>
            <a:ext cx="1350962" cy="1079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14375" name="Rectangle 7"/>
          <p:cNvSpPr>
            <a:spLocks noChangeArrowheads="1"/>
          </p:cNvSpPr>
          <p:nvPr/>
        </p:nvSpPr>
        <p:spPr bwMode="auto">
          <a:xfrm>
            <a:off x="4675188" y="5099050"/>
            <a:ext cx="1350962" cy="1079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14376" name="Rectangle 8"/>
          <p:cNvSpPr>
            <a:spLocks noChangeArrowheads="1"/>
          </p:cNvSpPr>
          <p:nvPr/>
        </p:nvSpPr>
        <p:spPr bwMode="auto">
          <a:xfrm>
            <a:off x="3379788" y="5099050"/>
            <a:ext cx="1350962" cy="1079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14377" name="Rectangle 9"/>
          <p:cNvSpPr>
            <a:spLocks noChangeArrowheads="1"/>
          </p:cNvSpPr>
          <p:nvPr/>
        </p:nvSpPr>
        <p:spPr bwMode="auto">
          <a:xfrm>
            <a:off x="3379788" y="4032250"/>
            <a:ext cx="1350962" cy="1079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14378" name="Rectangle 10"/>
          <p:cNvSpPr>
            <a:spLocks noChangeArrowheads="1"/>
          </p:cNvSpPr>
          <p:nvPr/>
        </p:nvSpPr>
        <p:spPr bwMode="auto">
          <a:xfrm>
            <a:off x="3379788" y="2965450"/>
            <a:ext cx="1350962" cy="1079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14379" name="Rectangle 11"/>
          <p:cNvSpPr>
            <a:spLocks noChangeArrowheads="1"/>
          </p:cNvSpPr>
          <p:nvPr/>
        </p:nvSpPr>
        <p:spPr bwMode="auto">
          <a:xfrm>
            <a:off x="5105400" y="4268788"/>
            <a:ext cx="4206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ar-SA" sz="2800">
                <a:solidFill>
                  <a:srgbClr val="000090"/>
                </a:solidFill>
                <a:latin typeface="Arial Black" pitchFamily="34" charset="0"/>
                <a:cs typeface="Arial" charset="0"/>
              </a:rPr>
              <a:t>d</a:t>
            </a:r>
          </a:p>
        </p:txBody>
      </p:sp>
      <p:sp>
        <p:nvSpPr>
          <p:cNvPr id="314380" name="Rectangle 12"/>
          <p:cNvSpPr>
            <a:spLocks noChangeArrowheads="1"/>
          </p:cNvSpPr>
          <p:nvPr/>
        </p:nvSpPr>
        <p:spPr bwMode="auto">
          <a:xfrm>
            <a:off x="3846513" y="4268788"/>
            <a:ext cx="4206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ar-SA" sz="2800">
                <a:solidFill>
                  <a:srgbClr val="000090"/>
                </a:solidFill>
                <a:latin typeface="Arial Black" pitchFamily="34" charset="0"/>
                <a:cs typeface="Arial" charset="0"/>
              </a:rPr>
              <a:t>c</a:t>
            </a:r>
          </a:p>
        </p:txBody>
      </p:sp>
      <p:sp>
        <p:nvSpPr>
          <p:cNvPr id="314381" name="Rectangle 13"/>
          <p:cNvSpPr>
            <a:spLocks noChangeArrowheads="1"/>
          </p:cNvSpPr>
          <p:nvPr/>
        </p:nvSpPr>
        <p:spPr bwMode="auto">
          <a:xfrm>
            <a:off x="5065713" y="3276600"/>
            <a:ext cx="4206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ar-SA" sz="2800">
                <a:solidFill>
                  <a:srgbClr val="000090"/>
                </a:solidFill>
                <a:latin typeface="Arial Black" pitchFamily="34" charset="0"/>
                <a:cs typeface="Arial" charset="0"/>
              </a:rPr>
              <a:t>b</a:t>
            </a:r>
          </a:p>
        </p:txBody>
      </p:sp>
      <p:sp>
        <p:nvSpPr>
          <p:cNvPr id="314382" name="Rectangle 14"/>
          <p:cNvSpPr>
            <a:spLocks noChangeArrowheads="1"/>
          </p:cNvSpPr>
          <p:nvPr/>
        </p:nvSpPr>
        <p:spPr bwMode="auto">
          <a:xfrm>
            <a:off x="3810000" y="3276600"/>
            <a:ext cx="4206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ar-SA" sz="2800">
                <a:solidFill>
                  <a:srgbClr val="000090"/>
                </a:solidFill>
                <a:latin typeface="Arial Black" pitchFamily="34" charset="0"/>
                <a:cs typeface="Arial" charset="0"/>
              </a:rPr>
              <a:t>a</a:t>
            </a:r>
          </a:p>
        </p:txBody>
      </p:sp>
      <p:sp>
        <p:nvSpPr>
          <p:cNvPr id="314383" name="Rectangle 15"/>
          <p:cNvSpPr>
            <a:spLocks noChangeArrowheads="1"/>
          </p:cNvSpPr>
          <p:nvPr/>
        </p:nvSpPr>
        <p:spPr bwMode="auto">
          <a:xfrm>
            <a:off x="3633788" y="2362200"/>
            <a:ext cx="727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ar-SA" sz="2400" b="1">
                <a:solidFill>
                  <a:srgbClr val="000090"/>
                </a:solidFill>
                <a:latin typeface="Arial" charset="0"/>
                <a:cs typeface="Arial" charset="0"/>
              </a:rPr>
              <a:t>Yes</a:t>
            </a:r>
          </a:p>
        </p:txBody>
      </p:sp>
      <p:sp>
        <p:nvSpPr>
          <p:cNvPr id="314384" name="Rectangle 16"/>
          <p:cNvSpPr>
            <a:spLocks noChangeArrowheads="1"/>
          </p:cNvSpPr>
          <p:nvPr/>
        </p:nvSpPr>
        <p:spPr bwMode="auto">
          <a:xfrm>
            <a:off x="4987925" y="2362200"/>
            <a:ext cx="590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ar-SA" sz="2400" b="1">
                <a:solidFill>
                  <a:srgbClr val="000090"/>
                </a:solidFill>
                <a:latin typeface="Arial" charset="0"/>
                <a:cs typeface="Arial" charset="0"/>
              </a:rPr>
              <a:t>No</a:t>
            </a:r>
          </a:p>
        </p:txBody>
      </p:sp>
      <p:sp>
        <p:nvSpPr>
          <p:cNvPr id="314385" name="Rectangle 17"/>
          <p:cNvSpPr>
            <a:spLocks noChangeArrowheads="1"/>
          </p:cNvSpPr>
          <p:nvPr/>
        </p:nvSpPr>
        <p:spPr bwMode="auto">
          <a:xfrm>
            <a:off x="3867150" y="1576388"/>
            <a:ext cx="26574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ar-SA" sz="3200" b="1">
                <a:solidFill>
                  <a:srgbClr val="000090"/>
                </a:solidFill>
                <a:latin typeface="Times New Roman" pitchFamily="18" charset="0"/>
                <a:cs typeface="Arial" charset="0"/>
              </a:rPr>
              <a:t>Disease Status</a:t>
            </a:r>
            <a:endParaRPr lang="en-US" altLang="ar-SA" sz="3200" b="1">
              <a:solidFill>
                <a:srgbClr val="000090"/>
              </a:solidFill>
              <a:latin typeface="Arial" charset="0"/>
              <a:cs typeface="Arial" charset="0"/>
            </a:endParaRPr>
          </a:p>
        </p:txBody>
      </p:sp>
      <p:sp>
        <p:nvSpPr>
          <p:cNvPr id="314386" name="Rectangle 18"/>
          <p:cNvSpPr>
            <a:spLocks noChangeArrowheads="1"/>
          </p:cNvSpPr>
          <p:nvPr/>
        </p:nvSpPr>
        <p:spPr bwMode="auto">
          <a:xfrm>
            <a:off x="2414588" y="3276600"/>
            <a:ext cx="727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ar-SA" sz="2400" b="1">
                <a:solidFill>
                  <a:srgbClr val="000090"/>
                </a:solidFill>
                <a:latin typeface="Arial" charset="0"/>
                <a:cs typeface="Arial" charset="0"/>
              </a:rPr>
              <a:t>Yes</a:t>
            </a:r>
          </a:p>
        </p:txBody>
      </p:sp>
      <p:sp>
        <p:nvSpPr>
          <p:cNvPr id="314387" name="Rectangle 19"/>
          <p:cNvSpPr>
            <a:spLocks noChangeArrowheads="1"/>
          </p:cNvSpPr>
          <p:nvPr/>
        </p:nvSpPr>
        <p:spPr bwMode="auto">
          <a:xfrm>
            <a:off x="2549525" y="4191000"/>
            <a:ext cx="590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ar-SA" sz="2400" b="1">
                <a:solidFill>
                  <a:srgbClr val="000090"/>
                </a:solidFill>
                <a:latin typeface="Arial" charset="0"/>
                <a:cs typeface="Arial" charset="0"/>
              </a:rPr>
              <a:t>No</a:t>
            </a:r>
          </a:p>
        </p:txBody>
      </p:sp>
      <p:sp>
        <p:nvSpPr>
          <p:cNvPr id="314388" name="Rectangle 20"/>
          <p:cNvSpPr>
            <a:spLocks noChangeArrowheads="1"/>
          </p:cNvSpPr>
          <p:nvPr/>
        </p:nvSpPr>
        <p:spPr bwMode="auto">
          <a:xfrm>
            <a:off x="533400" y="3276600"/>
            <a:ext cx="19351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ar-SA" sz="3200" b="1">
                <a:solidFill>
                  <a:srgbClr val="000090"/>
                </a:solidFill>
                <a:latin typeface="Times New Roman" pitchFamily="18" charset="0"/>
                <a:cs typeface="Arial" charset="0"/>
              </a:rPr>
              <a:t>Exposure </a:t>
            </a:r>
          </a:p>
          <a:p>
            <a:pPr algn="l"/>
            <a:r>
              <a:rPr lang="en-US" altLang="ar-SA" sz="3200" b="1">
                <a:solidFill>
                  <a:srgbClr val="000090"/>
                </a:solidFill>
                <a:latin typeface="Times New Roman" pitchFamily="18" charset="0"/>
                <a:cs typeface="Arial" charset="0"/>
              </a:rPr>
              <a:t>Status</a:t>
            </a:r>
          </a:p>
        </p:txBody>
      </p:sp>
      <p:sp>
        <p:nvSpPr>
          <p:cNvPr id="314389" name="Rectangle 21"/>
          <p:cNvSpPr>
            <a:spLocks noChangeArrowheads="1"/>
          </p:cNvSpPr>
          <p:nvPr/>
        </p:nvSpPr>
        <p:spPr bwMode="auto">
          <a:xfrm>
            <a:off x="6075363" y="3305175"/>
            <a:ext cx="1011237" cy="5191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ar-SA" sz="2800">
                <a:solidFill>
                  <a:srgbClr val="000090"/>
                </a:solidFill>
                <a:latin typeface="Arial Black" pitchFamily="34" charset="0"/>
                <a:cs typeface="Arial" charset="0"/>
              </a:rPr>
              <a:t>a +b</a:t>
            </a:r>
          </a:p>
        </p:txBody>
      </p:sp>
      <p:sp>
        <p:nvSpPr>
          <p:cNvPr id="314390" name="Rectangle 22"/>
          <p:cNvSpPr>
            <a:spLocks noChangeArrowheads="1"/>
          </p:cNvSpPr>
          <p:nvPr/>
        </p:nvSpPr>
        <p:spPr bwMode="auto">
          <a:xfrm>
            <a:off x="6096000" y="4295775"/>
            <a:ext cx="10112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ar-SA" sz="2800">
                <a:solidFill>
                  <a:srgbClr val="000090"/>
                </a:solidFill>
                <a:latin typeface="Arial Black" pitchFamily="34" charset="0"/>
                <a:cs typeface="Arial" charset="0"/>
              </a:rPr>
              <a:t>c +d</a:t>
            </a:r>
          </a:p>
        </p:txBody>
      </p:sp>
      <p:sp>
        <p:nvSpPr>
          <p:cNvPr id="314391" name="Rectangle 23"/>
          <p:cNvSpPr>
            <a:spLocks noChangeArrowheads="1"/>
          </p:cNvSpPr>
          <p:nvPr/>
        </p:nvSpPr>
        <p:spPr bwMode="auto">
          <a:xfrm>
            <a:off x="4856163" y="5362575"/>
            <a:ext cx="10112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ar-SA" sz="2800">
                <a:solidFill>
                  <a:srgbClr val="000090"/>
                </a:solidFill>
                <a:latin typeface="Arial Black" pitchFamily="34" charset="0"/>
                <a:cs typeface="Arial" charset="0"/>
              </a:rPr>
              <a:t>b +d</a:t>
            </a:r>
          </a:p>
        </p:txBody>
      </p:sp>
      <p:sp>
        <p:nvSpPr>
          <p:cNvPr id="314392" name="Rectangle 24"/>
          <p:cNvSpPr>
            <a:spLocks noChangeArrowheads="1"/>
          </p:cNvSpPr>
          <p:nvPr/>
        </p:nvSpPr>
        <p:spPr bwMode="auto">
          <a:xfrm>
            <a:off x="3484563" y="5362575"/>
            <a:ext cx="10112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ar-SA" sz="2800">
                <a:solidFill>
                  <a:srgbClr val="000090"/>
                </a:solidFill>
                <a:latin typeface="Arial Black" pitchFamily="34" charset="0"/>
                <a:cs typeface="Arial" charset="0"/>
              </a:rPr>
              <a:t>a +c</a:t>
            </a:r>
          </a:p>
        </p:txBody>
      </p:sp>
      <p:sp>
        <p:nvSpPr>
          <p:cNvPr id="314393" name="Rectangle 25"/>
          <p:cNvSpPr>
            <a:spLocks noChangeArrowheads="1"/>
          </p:cNvSpPr>
          <p:nvPr/>
        </p:nvSpPr>
        <p:spPr bwMode="auto">
          <a:xfrm>
            <a:off x="6324600" y="5362575"/>
            <a:ext cx="4810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ar-SA" sz="2800">
                <a:solidFill>
                  <a:srgbClr val="000090"/>
                </a:solidFill>
                <a:latin typeface="Arial Black" pitchFamily="34" charset="0"/>
                <a:cs typeface="Arial" charset="0"/>
              </a:rPr>
              <a:t>N</a:t>
            </a:r>
          </a:p>
        </p:txBody>
      </p:sp>
      <p:sp>
        <p:nvSpPr>
          <p:cNvPr id="314394" name="Rectangle 26"/>
          <p:cNvSpPr>
            <a:spLocks noChangeArrowheads="1"/>
          </p:cNvSpPr>
          <p:nvPr/>
        </p:nvSpPr>
        <p:spPr bwMode="auto">
          <a:xfrm>
            <a:off x="6096000" y="2362200"/>
            <a:ext cx="911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ar-SA" sz="2400" b="1">
                <a:solidFill>
                  <a:srgbClr val="000090"/>
                </a:solidFill>
                <a:latin typeface="Arial" charset="0"/>
                <a:cs typeface="Arial" charset="0"/>
              </a:rPr>
              <a:t>Total</a:t>
            </a:r>
          </a:p>
        </p:txBody>
      </p:sp>
      <p:sp>
        <p:nvSpPr>
          <p:cNvPr id="314395" name="Line 27"/>
          <p:cNvSpPr>
            <a:spLocks noChangeShapeType="1"/>
          </p:cNvSpPr>
          <p:nvPr/>
        </p:nvSpPr>
        <p:spPr bwMode="auto">
          <a:xfrm flipH="1" flipV="1">
            <a:off x="5335588" y="3735388"/>
            <a:ext cx="684212" cy="13700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14396" name="Line 28"/>
          <p:cNvSpPr>
            <a:spLocks noChangeShapeType="1"/>
          </p:cNvSpPr>
          <p:nvPr/>
        </p:nvSpPr>
        <p:spPr bwMode="auto">
          <a:xfrm flipH="1" flipV="1">
            <a:off x="4268788" y="4649788"/>
            <a:ext cx="1751012" cy="4556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14397" name="Line 29"/>
          <p:cNvSpPr>
            <a:spLocks noChangeShapeType="1"/>
          </p:cNvSpPr>
          <p:nvPr/>
        </p:nvSpPr>
        <p:spPr bwMode="auto">
          <a:xfrm flipH="1" flipV="1">
            <a:off x="4267200" y="3733800"/>
            <a:ext cx="1787525" cy="13700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14398" name="Line 30"/>
          <p:cNvSpPr>
            <a:spLocks noChangeShapeType="1"/>
          </p:cNvSpPr>
          <p:nvPr/>
        </p:nvSpPr>
        <p:spPr bwMode="auto">
          <a:xfrm flipH="1" flipV="1">
            <a:off x="5487988" y="4510088"/>
            <a:ext cx="531812" cy="5937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14399" name="Rectangle 31"/>
          <p:cNvSpPr>
            <a:spLocks noChangeArrowheads="1"/>
          </p:cNvSpPr>
          <p:nvPr/>
        </p:nvSpPr>
        <p:spPr bwMode="auto">
          <a:xfrm>
            <a:off x="685800" y="228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 anchorCtr="1"/>
          <a:lstStyle/>
          <a:p>
            <a:pPr eaLnBrk="1" hangingPunct="1"/>
            <a:r>
              <a:rPr lang="en-US" sz="4000" b="1">
                <a:solidFill>
                  <a:srgbClr val="A50021"/>
                </a:solidFill>
                <a:latin typeface="Arial" charset="0"/>
                <a:cs typeface="Arial" charset="0"/>
              </a:rPr>
              <a:t>Cross Sectional Studies</a:t>
            </a:r>
          </a:p>
        </p:txBody>
      </p:sp>
    </p:spTree>
    <p:extLst>
      <p:ext uri="{BB962C8B-B14F-4D97-AF65-F5344CB8AC3E}">
        <p14:creationId xmlns:p14="http://schemas.microsoft.com/office/powerpoint/2010/main" val="3709308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ChangeArrowheads="1"/>
          </p:cNvSpPr>
          <p:nvPr/>
        </p:nvSpPr>
        <p:spPr bwMode="auto">
          <a:xfrm>
            <a:off x="323528" y="1219200"/>
            <a:ext cx="813467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>
              <a:spcBef>
                <a:spcPct val="20000"/>
              </a:spcBef>
              <a:buFontTx/>
              <a:buChar char="•"/>
            </a:pPr>
            <a:endParaRPr lang="en-US" sz="3200" dirty="0">
              <a:solidFill>
                <a:schemeClr val="bg1"/>
              </a:solidFill>
            </a:endParaRP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sz="3200" dirty="0"/>
              <a:t>Cross-Sectional Studies measure existing disease and current exposure levels. 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sz="3200" dirty="0"/>
              <a:t>They provide some indication of the relationship between the disease and exposure or non-exposure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sz="3200" dirty="0"/>
              <a:t>Mostly prevalence studies/surveys  </a:t>
            </a:r>
          </a:p>
          <a:p>
            <a:pPr>
              <a:spcBef>
                <a:spcPct val="20000"/>
              </a:spcBef>
              <a:buFontTx/>
              <a:buChar char="•"/>
            </a:pP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2291" name="Rectangle 5"/>
          <p:cNvSpPr>
            <a:spLocks noChangeArrowheads="1"/>
          </p:cNvSpPr>
          <p:nvPr/>
        </p:nvSpPr>
        <p:spPr bwMode="auto">
          <a:xfrm>
            <a:off x="685800" y="228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 anchorCtr="1"/>
          <a:lstStyle/>
          <a:p>
            <a:pPr algn="ctr"/>
            <a:r>
              <a:rPr lang="en-US" sz="4000" b="1" dirty="0">
                <a:solidFill>
                  <a:schemeClr val="accent6">
                    <a:lumMod val="75000"/>
                  </a:schemeClr>
                </a:solidFill>
              </a:rPr>
              <a:t>Cross-sectional studies</a:t>
            </a:r>
          </a:p>
        </p:txBody>
      </p:sp>
    </p:spTree>
    <p:extLst>
      <p:ext uri="{BB962C8B-B14F-4D97-AF65-F5344CB8AC3E}">
        <p14:creationId xmlns:p14="http://schemas.microsoft.com/office/powerpoint/2010/main" val="4250365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5"/>
          <p:cNvSpPr>
            <a:spLocks noChangeArrowheads="1"/>
          </p:cNvSpPr>
          <p:nvPr/>
        </p:nvSpPr>
        <p:spPr bwMode="auto">
          <a:xfrm>
            <a:off x="539552" y="1600200"/>
            <a:ext cx="8223448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Char char="•"/>
            </a:pPr>
            <a:r>
              <a:rPr lang="en-US" sz="2400" dirty="0"/>
              <a:t>Good design for hypothesis generation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Char char="•"/>
            </a:pPr>
            <a:r>
              <a:rPr lang="en-US" sz="2400" dirty="0"/>
              <a:t>Can estimate exposure proportions in the population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Char char="•"/>
            </a:pPr>
            <a:r>
              <a:rPr lang="en-US" sz="2400" dirty="0"/>
              <a:t> Can study multiple exposures or multiple outcomes 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Char char="•"/>
            </a:pPr>
            <a:r>
              <a:rPr lang="en-US" sz="2400" dirty="0"/>
              <a:t>Relatively easy, quick and inexpensive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Char char="•"/>
            </a:pPr>
            <a:r>
              <a:rPr lang="en-US" sz="2400" dirty="0"/>
              <a:t>Best suited to </a:t>
            </a:r>
            <a:r>
              <a:rPr lang="en-US" sz="2400" dirty="0" smtClean="0"/>
              <a:t>study permanent </a:t>
            </a:r>
            <a:r>
              <a:rPr lang="en-US" sz="2400" dirty="0"/>
              <a:t>factors (breed, sex, blood-type)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Char char="•"/>
            </a:pPr>
            <a:r>
              <a:rPr lang="en-US" sz="2400" dirty="0"/>
              <a:t>Often good first step for new study issue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Char char="•"/>
            </a:pPr>
            <a:endParaRPr lang="en-US" sz="2400" b="1" dirty="0"/>
          </a:p>
        </p:txBody>
      </p:sp>
      <p:sp>
        <p:nvSpPr>
          <p:cNvPr id="13315" name="Rectangle 6"/>
          <p:cNvSpPr>
            <a:spLocks noChangeArrowheads="1"/>
          </p:cNvSpPr>
          <p:nvPr/>
        </p:nvSpPr>
        <p:spPr bwMode="auto">
          <a:xfrm>
            <a:off x="685800" y="62068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 anchorCtr="1"/>
          <a:lstStyle/>
          <a:p>
            <a:pPr algn="ctr"/>
            <a:r>
              <a:rPr lang="en-US" sz="4000" b="1" dirty="0">
                <a:solidFill>
                  <a:schemeClr val="accent6">
                    <a:lumMod val="75000"/>
                  </a:schemeClr>
                </a:solidFill>
              </a:rPr>
              <a:t>Cross Sectional Studies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</a:rPr>
              <a:t>(Advantages)</a:t>
            </a:r>
          </a:p>
        </p:txBody>
      </p:sp>
    </p:spTree>
    <p:extLst>
      <p:ext uri="{BB962C8B-B14F-4D97-AF65-F5344CB8AC3E}">
        <p14:creationId xmlns:p14="http://schemas.microsoft.com/office/powerpoint/2010/main" val="244771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5"/>
          <p:cNvSpPr>
            <a:spLocks noChangeArrowheads="1"/>
          </p:cNvSpPr>
          <p:nvPr/>
        </p:nvSpPr>
        <p:spPr bwMode="auto">
          <a:xfrm>
            <a:off x="467544" y="1676400"/>
            <a:ext cx="8447856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800" dirty="0"/>
              <a:t>Impractical for rare diseases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kumimoji="1" lang="en-US" sz="2800" dirty="0"/>
              <a:t>Problems with temporal sequence of data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800" dirty="0"/>
              <a:t>Not a useful type of study for establishing causal relationships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800" dirty="0"/>
              <a:t>Confounding is difficult to control</a:t>
            </a:r>
          </a:p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kumimoji="1" lang="en-US" sz="2800" dirty="0"/>
              <a:t>hard to decide when disease was actually acquired</a:t>
            </a:r>
          </a:p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kumimoji="1" lang="en-US" sz="2800" dirty="0"/>
              <a:t>miss diseases still in latent period</a:t>
            </a:r>
          </a:p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kumimoji="1" lang="en-US" sz="2800" dirty="0"/>
              <a:t>recall of previous exposure may be faulty</a:t>
            </a:r>
            <a:endParaRPr lang="en-US" sz="2800" dirty="0"/>
          </a:p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endParaRPr kumimoji="1" lang="en-US" sz="2800" dirty="0"/>
          </a:p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endParaRPr kumimoji="1" lang="en-US" sz="2800" dirty="0"/>
          </a:p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endParaRPr kumimoji="1" lang="en-US" sz="2800" dirty="0"/>
          </a:p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endParaRPr kumimoji="1" lang="en-US" sz="2800" dirty="0"/>
          </a:p>
        </p:txBody>
      </p:sp>
      <p:sp>
        <p:nvSpPr>
          <p:cNvPr id="14339" name="Rectangle 6"/>
          <p:cNvSpPr>
            <a:spLocks noChangeArrowheads="1"/>
          </p:cNvSpPr>
          <p:nvPr/>
        </p:nvSpPr>
        <p:spPr bwMode="auto">
          <a:xfrm>
            <a:off x="685800" y="692696"/>
            <a:ext cx="7772400" cy="12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 anchorCtr="1"/>
          <a:lstStyle/>
          <a:p>
            <a:pPr algn="ctr"/>
            <a:r>
              <a:rPr lang="en-US" sz="4000" b="1" dirty="0">
                <a:solidFill>
                  <a:schemeClr val="accent6">
                    <a:lumMod val="75000"/>
                  </a:schemeClr>
                </a:solidFill>
              </a:rPr>
              <a:t>Cross Sectional Studies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</a:rPr>
              <a:t>(Disadvantages)</a:t>
            </a:r>
          </a:p>
        </p:txBody>
      </p:sp>
    </p:spTree>
    <p:extLst>
      <p:ext uri="{BB962C8B-B14F-4D97-AF65-F5344CB8AC3E}">
        <p14:creationId xmlns:p14="http://schemas.microsoft.com/office/powerpoint/2010/main" val="2860328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9512" y="2564904"/>
            <a:ext cx="8686800" cy="1184825"/>
          </a:xfrm>
        </p:spPr>
        <p:txBody>
          <a:bodyPr>
            <a:noAutofit/>
          </a:bodyPr>
          <a:lstStyle/>
          <a:p>
            <a:r>
              <a:rPr lang="en-US" sz="5400" b="1" dirty="0" smtClean="0">
                <a:solidFill>
                  <a:schemeClr val="tx1"/>
                </a:solidFill>
              </a:rPr>
              <a:t>Case-control studies</a:t>
            </a:r>
            <a:br>
              <a:rPr lang="en-US" sz="5400" b="1" dirty="0" smtClean="0">
                <a:solidFill>
                  <a:schemeClr val="tx1"/>
                </a:solidFill>
              </a:rPr>
            </a:br>
            <a:endParaRPr lang="en-GB" sz="5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0089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2057400" y="1524000"/>
          <a:ext cx="60960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52571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60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Case-Control</a:t>
            </a:r>
            <a:endParaRPr lang="fa-IR" sz="60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95536" y="1447800"/>
          <a:ext cx="8538914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27598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ChangeArrowheads="1"/>
          </p:cNvSpPr>
          <p:nvPr/>
        </p:nvSpPr>
        <p:spPr bwMode="auto">
          <a:xfrm>
            <a:off x="609600" y="-914400"/>
            <a:ext cx="77724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rtl="1" eaLnBrk="1" hangingPunct="1">
              <a:lnSpc>
                <a:spcPct val="150000"/>
              </a:lnSpc>
            </a:pPr>
            <a:r>
              <a:rPr lang="en-US" sz="4000" b="1" dirty="0" smtClean="0">
                <a:solidFill>
                  <a:srgbClr val="A50021"/>
                </a:solidFill>
                <a:latin typeface="Arial" charset="0"/>
                <a:cs typeface="Yagut" pitchFamily="2" charset="-78"/>
              </a:rPr>
              <a:t>Case-Control </a:t>
            </a:r>
            <a:r>
              <a:rPr lang="en-US" sz="4000" b="1" dirty="0" err="1" smtClean="0">
                <a:solidFill>
                  <a:srgbClr val="A50021"/>
                </a:solidFill>
                <a:latin typeface="Arial" charset="0"/>
                <a:cs typeface="Yagut" pitchFamily="2" charset="-78"/>
              </a:rPr>
              <a:t>stydies</a:t>
            </a:r>
            <a:endParaRPr lang="en-US" sz="4000" b="1" dirty="0">
              <a:solidFill>
                <a:srgbClr val="A50021"/>
              </a:solidFill>
              <a:latin typeface="Arial" charset="0"/>
              <a:cs typeface="Yagut" pitchFamily="2" charset="-78"/>
            </a:endParaRPr>
          </a:p>
        </p:txBody>
      </p:sp>
      <p:sp>
        <p:nvSpPr>
          <p:cNvPr id="316419" name="Rectangle 3"/>
          <p:cNvSpPr>
            <a:spLocks noChangeArrowheads="1"/>
          </p:cNvSpPr>
          <p:nvPr/>
        </p:nvSpPr>
        <p:spPr bwMode="auto">
          <a:xfrm>
            <a:off x="5970588" y="3187700"/>
            <a:ext cx="1350962" cy="1079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16420" name="Rectangle 4"/>
          <p:cNvSpPr>
            <a:spLocks noChangeArrowheads="1"/>
          </p:cNvSpPr>
          <p:nvPr/>
        </p:nvSpPr>
        <p:spPr bwMode="auto">
          <a:xfrm>
            <a:off x="5970588" y="4254500"/>
            <a:ext cx="1350962" cy="1079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16421" name="Rectangle 5"/>
          <p:cNvSpPr>
            <a:spLocks noChangeArrowheads="1"/>
          </p:cNvSpPr>
          <p:nvPr/>
        </p:nvSpPr>
        <p:spPr bwMode="auto">
          <a:xfrm>
            <a:off x="4675188" y="3187700"/>
            <a:ext cx="1350962" cy="1079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16422" name="Rectangle 6"/>
          <p:cNvSpPr>
            <a:spLocks noChangeArrowheads="1"/>
          </p:cNvSpPr>
          <p:nvPr/>
        </p:nvSpPr>
        <p:spPr bwMode="auto">
          <a:xfrm>
            <a:off x="4675188" y="4254500"/>
            <a:ext cx="1350962" cy="1079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16423" name="Rectangle 7"/>
          <p:cNvSpPr>
            <a:spLocks noChangeArrowheads="1"/>
          </p:cNvSpPr>
          <p:nvPr/>
        </p:nvSpPr>
        <p:spPr bwMode="auto">
          <a:xfrm>
            <a:off x="4675188" y="5321300"/>
            <a:ext cx="1350962" cy="1079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16424" name="Rectangle 8"/>
          <p:cNvSpPr>
            <a:spLocks noChangeArrowheads="1"/>
          </p:cNvSpPr>
          <p:nvPr/>
        </p:nvSpPr>
        <p:spPr bwMode="auto">
          <a:xfrm>
            <a:off x="3379788" y="5321300"/>
            <a:ext cx="1350962" cy="1079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16425" name="Rectangle 9"/>
          <p:cNvSpPr>
            <a:spLocks noChangeArrowheads="1"/>
          </p:cNvSpPr>
          <p:nvPr/>
        </p:nvSpPr>
        <p:spPr bwMode="auto">
          <a:xfrm>
            <a:off x="3379788" y="4254500"/>
            <a:ext cx="1350962" cy="1079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16426" name="Rectangle 10"/>
          <p:cNvSpPr>
            <a:spLocks noChangeArrowheads="1"/>
          </p:cNvSpPr>
          <p:nvPr/>
        </p:nvSpPr>
        <p:spPr bwMode="auto">
          <a:xfrm>
            <a:off x="3379788" y="3187700"/>
            <a:ext cx="1350962" cy="1079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16427" name="Rectangle 11"/>
          <p:cNvSpPr>
            <a:spLocks noChangeArrowheads="1"/>
          </p:cNvSpPr>
          <p:nvPr/>
        </p:nvSpPr>
        <p:spPr bwMode="auto">
          <a:xfrm>
            <a:off x="5105400" y="4491038"/>
            <a:ext cx="4206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ar-SA" sz="2800">
                <a:solidFill>
                  <a:srgbClr val="000090"/>
                </a:solidFill>
                <a:latin typeface="Arial Black" pitchFamily="34" charset="0"/>
                <a:cs typeface="Arial" charset="0"/>
              </a:rPr>
              <a:t>d</a:t>
            </a:r>
          </a:p>
        </p:txBody>
      </p:sp>
      <p:sp>
        <p:nvSpPr>
          <p:cNvPr id="316428" name="Rectangle 12"/>
          <p:cNvSpPr>
            <a:spLocks noChangeArrowheads="1"/>
          </p:cNvSpPr>
          <p:nvPr/>
        </p:nvSpPr>
        <p:spPr bwMode="auto">
          <a:xfrm>
            <a:off x="3846513" y="4491038"/>
            <a:ext cx="4206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ar-SA" sz="2800">
                <a:solidFill>
                  <a:srgbClr val="000090"/>
                </a:solidFill>
                <a:latin typeface="Arial Black" pitchFamily="34" charset="0"/>
                <a:cs typeface="Arial" charset="0"/>
              </a:rPr>
              <a:t>c</a:t>
            </a:r>
          </a:p>
        </p:txBody>
      </p:sp>
      <p:sp>
        <p:nvSpPr>
          <p:cNvPr id="316429" name="Rectangle 13"/>
          <p:cNvSpPr>
            <a:spLocks noChangeArrowheads="1"/>
          </p:cNvSpPr>
          <p:nvPr/>
        </p:nvSpPr>
        <p:spPr bwMode="auto">
          <a:xfrm>
            <a:off x="5065713" y="3498850"/>
            <a:ext cx="4206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ar-SA" sz="2800">
                <a:solidFill>
                  <a:srgbClr val="000090"/>
                </a:solidFill>
                <a:latin typeface="Arial Black" pitchFamily="34" charset="0"/>
                <a:cs typeface="Arial" charset="0"/>
              </a:rPr>
              <a:t>b</a:t>
            </a:r>
          </a:p>
        </p:txBody>
      </p:sp>
      <p:sp>
        <p:nvSpPr>
          <p:cNvPr id="316430" name="Rectangle 14"/>
          <p:cNvSpPr>
            <a:spLocks noChangeArrowheads="1"/>
          </p:cNvSpPr>
          <p:nvPr/>
        </p:nvSpPr>
        <p:spPr bwMode="auto">
          <a:xfrm>
            <a:off x="3810000" y="3498850"/>
            <a:ext cx="4206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ar-SA" sz="2800">
                <a:solidFill>
                  <a:srgbClr val="000090"/>
                </a:solidFill>
                <a:latin typeface="Arial Black" pitchFamily="34" charset="0"/>
                <a:cs typeface="Arial" charset="0"/>
              </a:rPr>
              <a:t>a</a:t>
            </a:r>
          </a:p>
        </p:txBody>
      </p:sp>
      <p:sp>
        <p:nvSpPr>
          <p:cNvPr id="316431" name="Rectangle 15"/>
          <p:cNvSpPr>
            <a:spLocks noChangeArrowheads="1"/>
          </p:cNvSpPr>
          <p:nvPr/>
        </p:nvSpPr>
        <p:spPr bwMode="auto">
          <a:xfrm>
            <a:off x="3633788" y="2584450"/>
            <a:ext cx="727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ar-SA" sz="2400" b="1">
                <a:solidFill>
                  <a:srgbClr val="000090"/>
                </a:solidFill>
                <a:latin typeface="Arial" charset="0"/>
                <a:cs typeface="Arial" charset="0"/>
              </a:rPr>
              <a:t>Yes</a:t>
            </a:r>
          </a:p>
        </p:txBody>
      </p:sp>
      <p:sp>
        <p:nvSpPr>
          <p:cNvPr id="316432" name="Rectangle 16"/>
          <p:cNvSpPr>
            <a:spLocks noChangeArrowheads="1"/>
          </p:cNvSpPr>
          <p:nvPr/>
        </p:nvSpPr>
        <p:spPr bwMode="auto">
          <a:xfrm>
            <a:off x="4987925" y="2584450"/>
            <a:ext cx="590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ar-SA" sz="2400" b="1">
                <a:solidFill>
                  <a:srgbClr val="000090"/>
                </a:solidFill>
                <a:latin typeface="Arial" charset="0"/>
                <a:cs typeface="Arial" charset="0"/>
              </a:rPr>
              <a:t>No</a:t>
            </a:r>
          </a:p>
        </p:txBody>
      </p:sp>
      <p:sp>
        <p:nvSpPr>
          <p:cNvPr id="316433" name="Rectangle 17"/>
          <p:cNvSpPr>
            <a:spLocks noChangeArrowheads="1"/>
          </p:cNvSpPr>
          <p:nvPr/>
        </p:nvSpPr>
        <p:spPr bwMode="auto">
          <a:xfrm>
            <a:off x="3867150" y="1798638"/>
            <a:ext cx="26574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ar-SA" sz="3200" b="1">
                <a:solidFill>
                  <a:srgbClr val="000090"/>
                </a:solidFill>
                <a:latin typeface="Times New Roman" pitchFamily="18" charset="0"/>
                <a:cs typeface="Arial" charset="0"/>
              </a:rPr>
              <a:t>Disease Status</a:t>
            </a:r>
            <a:endParaRPr lang="en-US" altLang="ar-SA" sz="3200" b="1">
              <a:solidFill>
                <a:srgbClr val="000090"/>
              </a:solidFill>
              <a:latin typeface="Arial" charset="0"/>
              <a:cs typeface="Arial" charset="0"/>
            </a:endParaRPr>
          </a:p>
        </p:txBody>
      </p:sp>
      <p:sp>
        <p:nvSpPr>
          <p:cNvPr id="316434" name="Rectangle 18"/>
          <p:cNvSpPr>
            <a:spLocks noChangeArrowheads="1"/>
          </p:cNvSpPr>
          <p:nvPr/>
        </p:nvSpPr>
        <p:spPr bwMode="auto">
          <a:xfrm>
            <a:off x="2414588" y="3498850"/>
            <a:ext cx="727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ar-SA" sz="2400" b="1">
                <a:solidFill>
                  <a:srgbClr val="000090"/>
                </a:solidFill>
                <a:latin typeface="Arial" charset="0"/>
                <a:cs typeface="Arial" charset="0"/>
              </a:rPr>
              <a:t>Yes</a:t>
            </a:r>
          </a:p>
        </p:txBody>
      </p:sp>
      <p:sp>
        <p:nvSpPr>
          <p:cNvPr id="316435" name="Rectangle 19"/>
          <p:cNvSpPr>
            <a:spLocks noChangeArrowheads="1"/>
          </p:cNvSpPr>
          <p:nvPr/>
        </p:nvSpPr>
        <p:spPr bwMode="auto">
          <a:xfrm>
            <a:off x="2549525" y="4413250"/>
            <a:ext cx="590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ar-SA" sz="2400" b="1">
                <a:solidFill>
                  <a:srgbClr val="000090"/>
                </a:solidFill>
                <a:latin typeface="Arial" charset="0"/>
                <a:cs typeface="Arial" charset="0"/>
              </a:rPr>
              <a:t>No</a:t>
            </a:r>
          </a:p>
        </p:txBody>
      </p:sp>
      <p:sp>
        <p:nvSpPr>
          <p:cNvPr id="316436" name="Rectangle 20"/>
          <p:cNvSpPr>
            <a:spLocks noChangeArrowheads="1"/>
          </p:cNvSpPr>
          <p:nvPr/>
        </p:nvSpPr>
        <p:spPr bwMode="auto">
          <a:xfrm>
            <a:off x="533400" y="3498850"/>
            <a:ext cx="19351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ar-SA" sz="3200" b="1">
                <a:solidFill>
                  <a:srgbClr val="000090"/>
                </a:solidFill>
                <a:latin typeface="Times New Roman" pitchFamily="18" charset="0"/>
                <a:cs typeface="Arial" charset="0"/>
              </a:rPr>
              <a:t>Exposure </a:t>
            </a:r>
          </a:p>
          <a:p>
            <a:pPr algn="l"/>
            <a:r>
              <a:rPr lang="en-US" altLang="ar-SA" sz="3200" b="1">
                <a:solidFill>
                  <a:srgbClr val="000090"/>
                </a:solidFill>
                <a:latin typeface="Times New Roman" pitchFamily="18" charset="0"/>
                <a:cs typeface="Arial" charset="0"/>
              </a:rPr>
              <a:t>Status</a:t>
            </a:r>
          </a:p>
        </p:txBody>
      </p:sp>
      <p:sp>
        <p:nvSpPr>
          <p:cNvPr id="316437" name="Rectangle 21"/>
          <p:cNvSpPr>
            <a:spLocks noChangeArrowheads="1"/>
          </p:cNvSpPr>
          <p:nvPr/>
        </p:nvSpPr>
        <p:spPr bwMode="auto">
          <a:xfrm>
            <a:off x="6075363" y="3527425"/>
            <a:ext cx="1011237" cy="5191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ar-SA" sz="2800">
                <a:solidFill>
                  <a:srgbClr val="000090"/>
                </a:solidFill>
                <a:latin typeface="Arial Black" pitchFamily="34" charset="0"/>
                <a:cs typeface="Arial" charset="0"/>
              </a:rPr>
              <a:t>a +b</a:t>
            </a:r>
          </a:p>
        </p:txBody>
      </p:sp>
      <p:sp>
        <p:nvSpPr>
          <p:cNvPr id="316438" name="Rectangle 22"/>
          <p:cNvSpPr>
            <a:spLocks noChangeArrowheads="1"/>
          </p:cNvSpPr>
          <p:nvPr/>
        </p:nvSpPr>
        <p:spPr bwMode="auto">
          <a:xfrm>
            <a:off x="6096000" y="4518025"/>
            <a:ext cx="10112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ar-SA" sz="2800">
                <a:solidFill>
                  <a:srgbClr val="000090"/>
                </a:solidFill>
                <a:latin typeface="Arial Black" pitchFamily="34" charset="0"/>
                <a:cs typeface="Arial" charset="0"/>
              </a:rPr>
              <a:t>c +d</a:t>
            </a:r>
          </a:p>
        </p:txBody>
      </p:sp>
      <p:sp>
        <p:nvSpPr>
          <p:cNvPr id="316439" name="Rectangle 23"/>
          <p:cNvSpPr>
            <a:spLocks noChangeArrowheads="1"/>
          </p:cNvSpPr>
          <p:nvPr/>
        </p:nvSpPr>
        <p:spPr bwMode="auto">
          <a:xfrm>
            <a:off x="4856163" y="5584825"/>
            <a:ext cx="10112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ar-SA" sz="2800">
                <a:solidFill>
                  <a:srgbClr val="000090"/>
                </a:solidFill>
                <a:latin typeface="Arial Black" pitchFamily="34" charset="0"/>
                <a:cs typeface="Arial" charset="0"/>
              </a:rPr>
              <a:t>b +d</a:t>
            </a:r>
          </a:p>
        </p:txBody>
      </p:sp>
      <p:sp>
        <p:nvSpPr>
          <p:cNvPr id="316440" name="Rectangle 24"/>
          <p:cNvSpPr>
            <a:spLocks noChangeArrowheads="1"/>
          </p:cNvSpPr>
          <p:nvPr/>
        </p:nvSpPr>
        <p:spPr bwMode="auto">
          <a:xfrm>
            <a:off x="3484563" y="5584825"/>
            <a:ext cx="10112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ar-SA" sz="2800">
                <a:solidFill>
                  <a:srgbClr val="000090"/>
                </a:solidFill>
                <a:latin typeface="Arial Black" pitchFamily="34" charset="0"/>
                <a:cs typeface="Arial" charset="0"/>
              </a:rPr>
              <a:t>a +c</a:t>
            </a:r>
          </a:p>
        </p:txBody>
      </p:sp>
      <p:sp>
        <p:nvSpPr>
          <p:cNvPr id="316441" name="Rectangle 25"/>
          <p:cNvSpPr>
            <a:spLocks noChangeArrowheads="1"/>
          </p:cNvSpPr>
          <p:nvPr/>
        </p:nvSpPr>
        <p:spPr bwMode="auto">
          <a:xfrm>
            <a:off x="6096000" y="2584450"/>
            <a:ext cx="911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ar-SA" sz="2400" b="1">
                <a:solidFill>
                  <a:srgbClr val="000090"/>
                </a:solidFill>
                <a:latin typeface="Arial" charset="0"/>
                <a:cs typeface="Arial" charset="0"/>
              </a:rPr>
              <a:t>Total</a:t>
            </a:r>
          </a:p>
        </p:txBody>
      </p:sp>
      <p:sp>
        <p:nvSpPr>
          <p:cNvPr id="316442" name="Rectangle 26"/>
          <p:cNvSpPr>
            <a:spLocks noChangeArrowheads="1"/>
          </p:cNvSpPr>
          <p:nvPr/>
        </p:nvSpPr>
        <p:spPr bwMode="auto">
          <a:xfrm>
            <a:off x="3373438" y="5308600"/>
            <a:ext cx="1350962" cy="1079500"/>
          </a:xfrm>
          <a:prstGeom prst="rect">
            <a:avLst/>
          </a:prstGeom>
          <a:solidFill>
            <a:srgbClr val="C76605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16443" name="Rectangle 27"/>
          <p:cNvSpPr>
            <a:spLocks noChangeArrowheads="1"/>
          </p:cNvSpPr>
          <p:nvPr/>
        </p:nvSpPr>
        <p:spPr bwMode="auto">
          <a:xfrm>
            <a:off x="4711700" y="5321300"/>
            <a:ext cx="1350963" cy="1079500"/>
          </a:xfrm>
          <a:prstGeom prst="rect">
            <a:avLst/>
          </a:prstGeom>
          <a:solidFill>
            <a:srgbClr val="C76605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16444" name="Rectangle 28"/>
          <p:cNvSpPr>
            <a:spLocks noChangeArrowheads="1"/>
          </p:cNvSpPr>
          <p:nvPr/>
        </p:nvSpPr>
        <p:spPr bwMode="auto">
          <a:xfrm>
            <a:off x="3794125" y="5549900"/>
            <a:ext cx="6572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ar-SA" sz="2800">
                <a:solidFill>
                  <a:srgbClr val="000090"/>
                </a:solidFill>
                <a:latin typeface="Arial Black" pitchFamily="34" charset="0"/>
                <a:cs typeface="Arial" charset="0"/>
              </a:rPr>
              <a:t>n1</a:t>
            </a:r>
          </a:p>
        </p:txBody>
      </p:sp>
      <p:sp>
        <p:nvSpPr>
          <p:cNvPr id="316445" name="Rectangle 29"/>
          <p:cNvSpPr>
            <a:spLocks noChangeArrowheads="1"/>
          </p:cNvSpPr>
          <p:nvPr/>
        </p:nvSpPr>
        <p:spPr bwMode="auto">
          <a:xfrm>
            <a:off x="5130800" y="5626100"/>
            <a:ext cx="6572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ar-SA" sz="2800">
                <a:solidFill>
                  <a:srgbClr val="000090"/>
                </a:solidFill>
                <a:latin typeface="Arial Black" pitchFamily="34" charset="0"/>
                <a:cs typeface="Arial" charset="0"/>
              </a:rPr>
              <a:t>n2</a:t>
            </a:r>
          </a:p>
        </p:txBody>
      </p:sp>
      <p:sp>
        <p:nvSpPr>
          <p:cNvPr id="316446" name="Rectangle 30"/>
          <p:cNvSpPr>
            <a:spLocks noChangeArrowheads="1"/>
          </p:cNvSpPr>
          <p:nvPr/>
        </p:nvSpPr>
        <p:spPr bwMode="auto">
          <a:xfrm>
            <a:off x="6032500" y="5314950"/>
            <a:ext cx="1350963" cy="1079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16447" name="Rectangle 31"/>
          <p:cNvSpPr>
            <a:spLocks noChangeArrowheads="1"/>
          </p:cNvSpPr>
          <p:nvPr/>
        </p:nvSpPr>
        <p:spPr bwMode="auto">
          <a:xfrm>
            <a:off x="6451600" y="5621338"/>
            <a:ext cx="4810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ar-SA" sz="2800">
                <a:solidFill>
                  <a:srgbClr val="000090"/>
                </a:solidFill>
                <a:latin typeface="Arial Black" pitchFamily="34" charset="0"/>
                <a:cs typeface="Arial" charset="0"/>
              </a:rPr>
              <a:t>N</a:t>
            </a:r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 rot="5400000">
            <a:off x="3619500" y="3848100"/>
            <a:ext cx="2209800" cy="1371600"/>
            <a:chOff x="2640" y="2300"/>
            <a:chExt cx="1392" cy="864"/>
          </a:xfrm>
        </p:grpSpPr>
        <p:sp>
          <p:nvSpPr>
            <p:cNvPr id="316449" name="Line 33"/>
            <p:cNvSpPr>
              <a:spLocks noChangeShapeType="1"/>
            </p:cNvSpPr>
            <p:nvPr/>
          </p:nvSpPr>
          <p:spPr bwMode="auto">
            <a:xfrm flipH="1">
              <a:off x="3552" y="2492"/>
              <a:ext cx="480" cy="0"/>
            </a:xfrm>
            <a:prstGeom prst="line">
              <a:avLst/>
            </a:prstGeom>
            <a:noFill/>
            <a:ln w="19050">
              <a:solidFill>
                <a:srgbClr val="A5002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316450" name="Line 34"/>
            <p:cNvSpPr>
              <a:spLocks noChangeShapeType="1"/>
            </p:cNvSpPr>
            <p:nvPr/>
          </p:nvSpPr>
          <p:spPr bwMode="auto">
            <a:xfrm flipH="1">
              <a:off x="3552" y="3164"/>
              <a:ext cx="480" cy="0"/>
            </a:xfrm>
            <a:prstGeom prst="line">
              <a:avLst/>
            </a:prstGeom>
            <a:noFill/>
            <a:ln w="19050">
              <a:solidFill>
                <a:srgbClr val="A5002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316451" name="Line 35"/>
            <p:cNvSpPr>
              <a:spLocks noChangeShapeType="1"/>
            </p:cNvSpPr>
            <p:nvPr/>
          </p:nvSpPr>
          <p:spPr bwMode="auto">
            <a:xfrm flipH="1">
              <a:off x="2640" y="2300"/>
              <a:ext cx="1392" cy="0"/>
            </a:xfrm>
            <a:prstGeom prst="line">
              <a:avLst/>
            </a:prstGeom>
            <a:noFill/>
            <a:ln w="19050">
              <a:solidFill>
                <a:srgbClr val="A5002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316452" name="Line 36"/>
            <p:cNvSpPr>
              <a:spLocks noChangeShapeType="1"/>
            </p:cNvSpPr>
            <p:nvPr/>
          </p:nvSpPr>
          <p:spPr bwMode="auto">
            <a:xfrm flipH="1">
              <a:off x="2688" y="3020"/>
              <a:ext cx="1344" cy="0"/>
            </a:xfrm>
            <a:prstGeom prst="line">
              <a:avLst/>
            </a:prstGeom>
            <a:noFill/>
            <a:ln w="19050">
              <a:solidFill>
                <a:srgbClr val="A5002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195740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Steps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US" dirty="0" smtClean="0"/>
              <a:t>Hypothesis definition</a:t>
            </a:r>
          </a:p>
          <a:p>
            <a:pPr algn="l" rtl="0" eaLnBrk="1" hangingPunct="1"/>
            <a:r>
              <a:rPr lang="en-US" dirty="0" smtClean="0"/>
              <a:t>Selection of cases and controls</a:t>
            </a:r>
          </a:p>
          <a:p>
            <a:pPr algn="l" rtl="0" eaLnBrk="1" hangingPunct="1"/>
            <a:r>
              <a:rPr lang="en-US" dirty="0" smtClean="0"/>
              <a:t>Exposure measurement</a:t>
            </a:r>
          </a:p>
          <a:p>
            <a:pPr algn="l" rtl="0" eaLnBrk="1" hangingPunct="1"/>
            <a:r>
              <a:rPr lang="en-US" dirty="0" smtClean="0"/>
              <a:t>Analysis &amp; interpretation</a:t>
            </a:r>
          </a:p>
        </p:txBody>
      </p:sp>
    </p:spTree>
    <p:extLst>
      <p:ext uri="{BB962C8B-B14F-4D97-AF65-F5344CB8AC3E}">
        <p14:creationId xmlns:p14="http://schemas.microsoft.com/office/powerpoint/2010/main" val="3610561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692696"/>
            <a:ext cx="8064896" cy="1384300"/>
          </a:xfrm>
        </p:spPr>
        <p:txBody>
          <a:bodyPr/>
          <a:lstStyle/>
          <a:p>
            <a:pPr algn="l" eaLnBrk="1" hangingPunct="1"/>
            <a:r>
              <a:rPr lang="en-US" sz="4000" dirty="0" smtClean="0">
                <a:solidFill>
                  <a:schemeClr val="accent6">
                    <a:lumMod val="75000"/>
                  </a:schemeClr>
                </a:solidFill>
              </a:rPr>
              <a:t>Special features of case control study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2718690"/>
            <a:ext cx="8229600" cy="4114800"/>
          </a:xfrm>
        </p:spPr>
        <p:txBody>
          <a:bodyPr/>
          <a:lstStyle/>
          <a:p>
            <a:pPr algn="l" rtl="0">
              <a:buClr>
                <a:schemeClr val="tx2"/>
              </a:buClr>
              <a:buSzPct val="90000"/>
            </a:pPr>
            <a:r>
              <a:rPr lang="en-US" dirty="0" smtClean="0"/>
              <a:t>Studying diseases with long latency</a:t>
            </a:r>
          </a:p>
          <a:p>
            <a:pPr algn="l" rtl="0">
              <a:buClr>
                <a:schemeClr val="tx2"/>
              </a:buClr>
              <a:buSzPct val="90000"/>
            </a:pPr>
            <a:r>
              <a:rPr lang="en-US" dirty="0" smtClean="0"/>
              <a:t>Efficient in time and cost</a:t>
            </a:r>
          </a:p>
          <a:p>
            <a:pPr algn="l" rtl="0">
              <a:buClr>
                <a:schemeClr val="tx2"/>
              </a:buClr>
              <a:buSzPct val="90000"/>
            </a:pPr>
            <a:r>
              <a:rPr lang="en-US" dirty="0" smtClean="0"/>
              <a:t>Suitable for rare diseases</a:t>
            </a:r>
          </a:p>
          <a:p>
            <a:pPr algn="l" rtl="0">
              <a:buClr>
                <a:schemeClr val="tx2"/>
              </a:buClr>
              <a:buSzPct val="90000"/>
            </a:pPr>
            <a:r>
              <a:rPr lang="en-US" dirty="0" smtClean="0"/>
              <a:t>Wide range of potential exposure </a:t>
            </a:r>
          </a:p>
        </p:txBody>
      </p:sp>
    </p:spTree>
    <p:extLst>
      <p:ext uri="{BB962C8B-B14F-4D97-AF65-F5344CB8AC3E}">
        <p14:creationId xmlns:p14="http://schemas.microsoft.com/office/powerpoint/2010/main" val="158374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انواع کلی مطالعه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a-IR" sz="4000" b="1" dirty="0" smtClean="0"/>
          </a:p>
          <a:p>
            <a:r>
              <a:rPr lang="fa-IR" sz="4000" b="1" dirty="0" smtClean="0"/>
              <a:t>توصیفی</a:t>
            </a:r>
          </a:p>
          <a:p>
            <a:endParaRPr lang="fa-IR" sz="4000" b="1" dirty="0" smtClean="0"/>
          </a:p>
          <a:p>
            <a:r>
              <a:rPr lang="fa-IR" sz="4000" b="1" dirty="0" smtClean="0"/>
              <a:t>تحلیلی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726382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9712" y="2492896"/>
            <a:ext cx="6886600" cy="1184825"/>
          </a:xfrm>
        </p:spPr>
        <p:txBody>
          <a:bodyPr>
            <a:noAutofit/>
          </a:bodyPr>
          <a:lstStyle/>
          <a:p>
            <a:r>
              <a:rPr lang="en-US" sz="6000" b="1" dirty="0" smtClean="0">
                <a:solidFill>
                  <a:schemeClr val="tx1"/>
                </a:solidFill>
              </a:rPr>
              <a:t>Cohort studies</a:t>
            </a:r>
            <a:br>
              <a:rPr lang="en-US" sz="6000" b="1" dirty="0" smtClean="0">
                <a:solidFill>
                  <a:schemeClr val="tx1"/>
                </a:solidFill>
              </a:rPr>
            </a:br>
            <a:endParaRPr lang="en-GB" sz="6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7604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 smtClean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905000" y="1524000"/>
          <a:ext cx="64770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44109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ChangeArrowheads="1"/>
          </p:cNvSpPr>
          <p:nvPr/>
        </p:nvSpPr>
        <p:spPr bwMode="auto">
          <a:xfrm>
            <a:off x="609600" y="533400"/>
            <a:ext cx="7772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rtl="1" eaLnBrk="1" hangingPunct="1"/>
            <a:r>
              <a:rPr lang="en-US" sz="4400" b="1" smtClean="0">
                <a:solidFill>
                  <a:srgbClr val="A50021"/>
                </a:solidFill>
                <a:latin typeface="Arial" charset="0"/>
                <a:cs typeface="Yagut" pitchFamily="2" charset="-78"/>
              </a:rPr>
              <a:t>Cohort studies</a:t>
            </a:r>
            <a:endParaRPr lang="en-US" sz="4400" b="1" dirty="0">
              <a:solidFill>
                <a:srgbClr val="A50021"/>
              </a:solidFill>
              <a:latin typeface="Arial" charset="0"/>
              <a:cs typeface="Yagut" pitchFamily="2" charset="-78"/>
            </a:endParaRPr>
          </a:p>
        </p:txBody>
      </p:sp>
      <p:sp>
        <p:nvSpPr>
          <p:cNvPr id="315395" name="Rectangle 3"/>
          <p:cNvSpPr>
            <a:spLocks noChangeArrowheads="1"/>
          </p:cNvSpPr>
          <p:nvPr/>
        </p:nvSpPr>
        <p:spPr bwMode="auto">
          <a:xfrm>
            <a:off x="5970588" y="2965450"/>
            <a:ext cx="1350962" cy="1079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15396" name="Rectangle 4"/>
          <p:cNvSpPr>
            <a:spLocks noChangeArrowheads="1"/>
          </p:cNvSpPr>
          <p:nvPr/>
        </p:nvSpPr>
        <p:spPr bwMode="auto">
          <a:xfrm>
            <a:off x="5970588" y="4032250"/>
            <a:ext cx="1350962" cy="1079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15397" name="Rectangle 5"/>
          <p:cNvSpPr>
            <a:spLocks noChangeArrowheads="1"/>
          </p:cNvSpPr>
          <p:nvPr/>
        </p:nvSpPr>
        <p:spPr bwMode="auto">
          <a:xfrm>
            <a:off x="4675188" y="2965450"/>
            <a:ext cx="1350962" cy="1079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15398" name="Rectangle 6"/>
          <p:cNvSpPr>
            <a:spLocks noChangeArrowheads="1"/>
          </p:cNvSpPr>
          <p:nvPr/>
        </p:nvSpPr>
        <p:spPr bwMode="auto">
          <a:xfrm>
            <a:off x="4675188" y="4032250"/>
            <a:ext cx="1350962" cy="1079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15399" name="Rectangle 7"/>
          <p:cNvSpPr>
            <a:spLocks noChangeArrowheads="1"/>
          </p:cNvSpPr>
          <p:nvPr/>
        </p:nvSpPr>
        <p:spPr bwMode="auto">
          <a:xfrm>
            <a:off x="4675188" y="5099050"/>
            <a:ext cx="1350962" cy="1079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15400" name="Rectangle 8"/>
          <p:cNvSpPr>
            <a:spLocks noChangeArrowheads="1"/>
          </p:cNvSpPr>
          <p:nvPr/>
        </p:nvSpPr>
        <p:spPr bwMode="auto">
          <a:xfrm>
            <a:off x="3379788" y="5099050"/>
            <a:ext cx="1350962" cy="1079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15401" name="Rectangle 9"/>
          <p:cNvSpPr>
            <a:spLocks noChangeArrowheads="1"/>
          </p:cNvSpPr>
          <p:nvPr/>
        </p:nvSpPr>
        <p:spPr bwMode="auto">
          <a:xfrm>
            <a:off x="3379788" y="4032250"/>
            <a:ext cx="1350962" cy="1079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15402" name="Rectangle 10"/>
          <p:cNvSpPr>
            <a:spLocks noChangeArrowheads="1"/>
          </p:cNvSpPr>
          <p:nvPr/>
        </p:nvSpPr>
        <p:spPr bwMode="auto">
          <a:xfrm>
            <a:off x="3379788" y="2965450"/>
            <a:ext cx="1350962" cy="1079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15403" name="Rectangle 11"/>
          <p:cNvSpPr>
            <a:spLocks noChangeArrowheads="1"/>
          </p:cNvSpPr>
          <p:nvPr/>
        </p:nvSpPr>
        <p:spPr bwMode="auto">
          <a:xfrm>
            <a:off x="5105400" y="4268788"/>
            <a:ext cx="4206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ar-SA" sz="2800">
                <a:solidFill>
                  <a:srgbClr val="000090"/>
                </a:solidFill>
                <a:latin typeface="Arial Black" pitchFamily="34" charset="0"/>
                <a:cs typeface="Arial" charset="0"/>
              </a:rPr>
              <a:t>d</a:t>
            </a:r>
          </a:p>
        </p:txBody>
      </p:sp>
      <p:sp>
        <p:nvSpPr>
          <p:cNvPr id="315404" name="Rectangle 12"/>
          <p:cNvSpPr>
            <a:spLocks noChangeArrowheads="1"/>
          </p:cNvSpPr>
          <p:nvPr/>
        </p:nvSpPr>
        <p:spPr bwMode="auto">
          <a:xfrm>
            <a:off x="3846513" y="4268788"/>
            <a:ext cx="4206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ar-SA" sz="2800">
                <a:solidFill>
                  <a:srgbClr val="000090"/>
                </a:solidFill>
                <a:latin typeface="Arial Black" pitchFamily="34" charset="0"/>
                <a:cs typeface="Arial" charset="0"/>
              </a:rPr>
              <a:t>c</a:t>
            </a:r>
          </a:p>
        </p:txBody>
      </p:sp>
      <p:sp>
        <p:nvSpPr>
          <p:cNvPr id="315405" name="Rectangle 13"/>
          <p:cNvSpPr>
            <a:spLocks noChangeArrowheads="1"/>
          </p:cNvSpPr>
          <p:nvPr/>
        </p:nvSpPr>
        <p:spPr bwMode="auto">
          <a:xfrm>
            <a:off x="5065713" y="3276600"/>
            <a:ext cx="4206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ar-SA" sz="2800">
                <a:solidFill>
                  <a:srgbClr val="000090"/>
                </a:solidFill>
                <a:latin typeface="Arial Black" pitchFamily="34" charset="0"/>
                <a:cs typeface="Arial" charset="0"/>
              </a:rPr>
              <a:t>b</a:t>
            </a:r>
          </a:p>
        </p:txBody>
      </p:sp>
      <p:sp>
        <p:nvSpPr>
          <p:cNvPr id="315406" name="Rectangle 14"/>
          <p:cNvSpPr>
            <a:spLocks noChangeArrowheads="1"/>
          </p:cNvSpPr>
          <p:nvPr/>
        </p:nvSpPr>
        <p:spPr bwMode="auto">
          <a:xfrm>
            <a:off x="3810000" y="3276600"/>
            <a:ext cx="4206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ar-SA" sz="2800">
                <a:solidFill>
                  <a:srgbClr val="000090"/>
                </a:solidFill>
                <a:latin typeface="Arial Black" pitchFamily="34" charset="0"/>
                <a:cs typeface="Arial" charset="0"/>
              </a:rPr>
              <a:t>a</a:t>
            </a:r>
          </a:p>
        </p:txBody>
      </p:sp>
      <p:sp>
        <p:nvSpPr>
          <p:cNvPr id="315407" name="Rectangle 15"/>
          <p:cNvSpPr>
            <a:spLocks noChangeArrowheads="1"/>
          </p:cNvSpPr>
          <p:nvPr/>
        </p:nvSpPr>
        <p:spPr bwMode="auto">
          <a:xfrm>
            <a:off x="3633788" y="2362200"/>
            <a:ext cx="727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ar-SA" sz="2400" b="1">
                <a:solidFill>
                  <a:srgbClr val="000090"/>
                </a:solidFill>
                <a:latin typeface="Arial" charset="0"/>
                <a:cs typeface="Arial" charset="0"/>
              </a:rPr>
              <a:t>Yes</a:t>
            </a:r>
          </a:p>
        </p:txBody>
      </p:sp>
      <p:sp>
        <p:nvSpPr>
          <p:cNvPr id="315408" name="Rectangle 16"/>
          <p:cNvSpPr>
            <a:spLocks noChangeArrowheads="1"/>
          </p:cNvSpPr>
          <p:nvPr/>
        </p:nvSpPr>
        <p:spPr bwMode="auto">
          <a:xfrm>
            <a:off x="4987925" y="2362200"/>
            <a:ext cx="590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ar-SA" sz="2400" b="1">
                <a:solidFill>
                  <a:srgbClr val="000090"/>
                </a:solidFill>
                <a:latin typeface="Arial" charset="0"/>
                <a:cs typeface="Arial" charset="0"/>
              </a:rPr>
              <a:t>No</a:t>
            </a:r>
          </a:p>
        </p:txBody>
      </p:sp>
      <p:sp>
        <p:nvSpPr>
          <p:cNvPr id="315409" name="Rectangle 17"/>
          <p:cNvSpPr>
            <a:spLocks noChangeArrowheads="1"/>
          </p:cNvSpPr>
          <p:nvPr/>
        </p:nvSpPr>
        <p:spPr bwMode="auto">
          <a:xfrm>
            <a:off x="3867150" y="1576388"/>
            <a:ext cx="26574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ar-SA" sz="3200" b="1">
                <a:solidFill>
                  <a:srgbClr val="000090"/>
                </a:solidFill>
                <a:latin typeface="Times New Roman" pitchFamily="18" charset="0"/>
                <a:cs typeface="Arial" charset="0"/>
              </a:rPr>
              <a:t>Disease Status</a:t>
            </a:r>
            <a:endParaRPr lang="en-US" altLang="ar-SA" sz="3200" b="1">
              <a:solidFill>
                <a:srgbClr val="000090"/>
              </a:solidFill>
              <a:latin typeface="Arial" charset="0"/>
              <a:cs typeface="Arial" charset="0"/>
            </a:endParaRPr>
          </a:p>
        </p:txBody>
      </p:sp>
      <p:sp>
        <p:nvSpPr>
          <p:cNvPr id="315410" name="Rectangle 18"/>
          <p:cNvSpPr>
            <a:spLocks noChangeArrowheads="1"/>
          </p:cNvSpPr>
          <p:nvPr/>
        </p:nvSpPr>
        <p:spPr bwMode="auto">
          <a:xfrm>
            <a:off x="2414588" y="3276600"/>
            <a:ext cx="727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ar-SA" sz="2400" b="1">
                <a:solidFill>
                  <a:srgbClr val="000090"/>
                </a:solidFill>
                <a:latin typeface="Arial" charset="0"/>
                <a:cs typeface="Arial" charset="0"/>
              </a:rPr>
              <a:t>Yes</a:t>
            </a:r>
          </a:p>
        </p:txBody>
      </p:sp>
      <p:sp>
        <p:nvSpPr>
          <p:cNvPr id="315411" name="Rectangle 19"/>
          <p:cNvSpPr>
            <a:spLocks noChangeArrowheads="1"/>
          </p:cNvSpPr>
          <p:nvPr/>
        </p:nvSpPr>
        <p:spPr bwMode="auto">
          <a:xfrm>
            <a:off x="2549525" y="4191000"/>
            <a:ext cx="590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ar-SA" sz="2400" b="1">
                <a:solidFill>
                  <a:srgbClr val="000090"/>
                </a:solidFill>
                <a:latin typeface="Arial" charset="0"/>
                <a:cs typeface="Arial" charset="0"/>
              </a:rPr>
              <a:t>No</a:t>
            </a:r>
          </a:p>
        </p:txBody>
      </p:sp>
      <p:sp>
        <p:nvSpPr>
          <p:cNvPr id="315412" name="Rectangle 20"/>
          <p:cNvSpPr>
            <a:spLocks noChangeArrowheads="1"/>
          </p:cNvSpPr>
          <p:nvPr/>
        </p:nvSpPr>
        <p:spPr bwMode="auto">
          <a:xfrm>
            <a:off x="533400" y="3276600"/>
            <a:ext cx="19351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ar-SA" sz="3200" b="1">
                <a:solidFill>
                  <a:srgbClr val="000090"/>
                </a:solidFill>
                <a:latin typeface="Times New Roman" pitchFamily="18" charset="0"/>
                <a:cs typeface="Arial" charset="0"/>
              </a:rPr>
              <a:t>Exposure </a:t>
            </a:r>
          </a:p>
          <a:p>
            <a:pPr algn="l"/>
            <a:r>
              <a:rPr lang="en-US" altLang="ar-SA" sz="3200" b="1">
                <a:solidFill>
                  <a:srgbClr val="000090"/>
                </a:solidFill>
                <a:latin typeface="Times New Roman" pitchFamily="18" charset="0"/>
                <a:cs typeface="Arial" charset="0"/>
              </a:rPr>
              <a:t>Status</a:t>
            </a:r>
          </a:p>
        </p:txBody>
      </p:sp>
      <p:sp>
        <p:nvSpPr>
          <p:cNvPr id="315413" name="Rectangle 21"/>
          <p:cNvSpPr>
            <a:spLocks noChangeArrowheads="1"/>
          </p:cNvSpPr>
          <p:nvPr/>
        </p:nvSpPr>
        <p:spPr bwMode="auto">
          <a:xfrm>
            <a:off x="6075363" y="3305175"/>
            <a:ext cx="1011237" cy="5191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ar-SA" sz="2800">
                <a:solidFill>
                  <a:srgbClr val="000090"/>
                </a:solidFill>
                <a:latin typeface="Arial Black" pitchFamily="34" charset="0"/>
                <a:cs typeface="Arial" charset="0"/>
              </a:rPr>
              <a:t>a +b</a:t>
            </a:r>
          </a:p>
        </p:txBody>
      </p:sp>
      <p:sp>
        <p:nvSpPr>
          <p:cNvPr id="315414" name="Rectangle 22"/>
          <p:cNvSpPr>
            <a:spLocks noChangeArrowheads="1"/>
          </p:cNvSpPr>
          <p:nvPr/>
        </p:nvSpPr>
        <p:spPr bwMode="auto">
          <a:xfrm>
            <a:off x="6096000" y="4295775"/>
            <a:ext cx="10112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ar-SA" sz="2800">
                <a:solidFill>
                  <a:srgbClr val="000090"/>
                </a:solidFill>
                <a:latin typeface="Arial Black" pitchFamily="34" charset="0"/>
                <a:cs typeface="Arial" charset="0"/>
              </a:rPr>
              <a:t>c +d</a:t>
            </a:r>
          </a:p>
        </p:txBody>
      </p:sp>
      <p:sp>
        <p:nvSpPr>
          <p:cNvPr id="315415" name="Rectangle 23"/>
          <p:cNvSpPr>
            <a:spLocks noChangeArrowheads="1"/>
          </p:cNvSpPr>
          <p:nvPr/>
        </p:nvSpPr>
        <p:spPr bwMode="auto">
          <a:xfrm>
            <a:off x="4856163" y="5362575"/>
            <a:ext cx="10112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ar-SA" sz="2800">
                <a:solidFill>
                  <a:srgbClr val="000090"/>
                </a:solidFill>
                <a:latin typeface="Arial Black" pitchFamily="34" charset="0"/>
                <a:cs typeface="Arial" charset="0"/>
              </a:rPr>
              <a:t>b +d</a:t>
            </a:r>
          </a:p>
        </p:txBody>
      </p:sp>
      <p:sp>
        <p:nvSpPr>
          <p:cNvPr id="315416" name="Rectangle 24"/>
          <p:cNvSpPr>
            <a:spLocks noChangeArrowheads="1"/>
          </p:cNvSpPr>
          <p:nvPr/>
        </p:nvSpPr>
        <p:spPr bwMode="auto">
          <a:xfrm>
            <a:off x="3484563" y="5362575"/>
            <a:ext cx="10112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ar-SA" sz="2800">
                <a:solidFill>
                  <a:srgbClr val="000090"/>
                </a:solidFill>
                <a:latin typeface="Arial Black" pitchFamily="34" charset="0"/>
                <a:cs typeface="Arial" charset="0"/>
              </a:rPr>
              <a:t>a +c</a:t>
            </a:r>
          </a:p>
        </p:txBody>
      </p:sp>
      <p:sp>
        <p:nvSpPr>
          <p:cNvPr id="315417" name="Rectangle 25"/>
          <p:cNvSpPr>
            <a:spLocks noChangeArrowheads="1"/>
          </p:cNvSpPr>
          <p:nvPr/>
        </p:nvSpPr>
        <p:spPr bwMode="auto">
          <a:xfrm>
            <a:off x="6096000" y="2362200"/>
            <a:ext cx="911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ar-SA" sz="2400" b="1">
                <a:solidFill>
                  <a:srgbClr val="000090"/>
                </a:solidFill>
                <a:latin typeface="Arial" charset="0"/>
                <a:cs typeface="Arial" charset="0"/>
              </a:rPr>
              <a:t>Total</a:t>
            </a:r>
          </a:p>
        </p:txBody>
      </p:sp>
      <p:sp>
        <p:nvSpPr>
          <p:cNvPr id="315418" name="Rectangle 26"/>
          <p:cNvSpPr>
            <a:spLocks noChangeArrowheads="1"/>
          </p:cNvSpPr>
          <p:nvPr/>
        </p:nvSpPr>
        <p:spPr bwMode="auto">
          <a:xfrm>
            <a:off x="6032500" y="2971800"/>
            <a:ext cx="1350963" cy="1079500"/>
          </a:xfrm>
          <a:prstGeom prst="rect">
            <a:avLst/>
          </a:prstGeom>
          <a:solidFill>
            <a:srgbClr val="C76605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15419" name="Rectangle 27"/>
          <p:cNvSpPr>
            <a:spLocks noChangeArrowheads="1"/>
          </p:cNvSpPr>
          <p:nvPr/>
        </p:nvSpPr>
        <p:spPr bwMode="auto">
          <a:xfrm>
            <a:off x="6032500" y="4038600"/>
            <a:ext cx="1350963" cy="1079500"/>
          </a:xfrm>
          <a:prstGeom prst="rect">
            <a:avLst/>
          </a:prstGeom>
          <a:solidFill>
            <a:srgbClr val="C76605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15420" name="Rectangle 28"/>
          <p:cNvSpPr>
            <a:spLocks noChangeArrowheads="1"/>
          </p:cNvSpPr>
          <p:nvPr/>
        </p:nvSpPr>
        <p:spPr bwMode="auto">
          <a:xfrm>
            <a:off x="6453188" y="3213100"/>
            <a:ext cx="6572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ar-SA" sz="2800">
                <a:solidFill>
                  <a:srgbClr val="000090"/>
                </a:solidFill>
                <a:latin typeface="Arial Black" pitchFamily="34" charset="0"/>
                <a:cs typeface="Arial" charset="0"/>
              </a:rPr>
              <a:t>n1</a:t>
            </a:r>
          </a:p>
        </p:txBody>
      </p:sp>
      <p:sp>
        <p:nvSpPr>
          <p:cNvPr id="315421" name="Rectangle 29"/>
          <p:cNvSpPr>
            <a:spLocks noChangeArrowheads="1"/>
          </p:cNvSpPr>
          <p:nvPr/>
        </p:nvSpPr>
        <p:spPr bwMode="auto">
          <a:xfrm>
            <a:off x="6451600" y="4343400"/>
            <a:ext cx="6572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ar-SA" sz="2800">
                <a:solidFill>
                  <a:srgbClr val="000090"/>
                </a:solidFill>
                <a:latin typeface="Arial Black" pitchFamily="34" charset="0"/>
                <a:cs typeface="Arial" charset="0"/>
              </a:rPr>
              <a:t>n2</a:t>
            </a:r>
          </a:p>
        </p:txBody>
      </p:sp>
      <p:sp>
        <p:nvSpPr>
          <p:cNvPr id="315422" name="Rectangle 30"/>
          <p:cNvSpPr>
            <a:spLocks noChangeArrowheads="1"/>
          </p:cNvSpPr>
          <p:nvPr/>
        </p:nvSpPr>
        <p:spPr bwMode="auto">
          <a:xfrm>
            <a:off x="6032500" y="5092700"/>
            <a:ext cx="1350963" cy="1079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15423" name="Rectangle 31"/>
          <p:cNvSpPr>
            <a:spLocks noChangeArrowheads="1"/>
          </p:cNvSpPr>
          <p:nvPr/>
        </p:nvSpPr>
        <p:spPr bwMode="auto">
          <a:xfrm>
            <a:off x="6451600" y="5399088"/>
            <a:ext cx="4810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/>
            <a:r>
              <a:rPr lang="en-US" altLang="ar-SA" sz="2800">
                <a:solidFill>
                  <a:srgbClr val="000090"/>
                </a:solidFill>
                <a:latin typeface="Arial Black" pitchFamily="34" charset="0"/>
                <a:cs typeface="Arial" charset="0"/>
              </a:rPr>
              <a:t>N</a:t>
            </a:r>
          </a:p>
        </p:txBody>
      </p:sp>
      <p:sp>
        <p:nvSpPr>
          <p:cNvPr id="315424" name="Line 32"/>
          <p:cNvSpPr>
            <a:spLocks noChangeShapeType="1"/>
          </p:cNvSpPr>
          <p:nvPr/>
        </p:nvSpPr>
        <p:spPr bwMode="auto">
          <a:xfrm flipH="1">
            <a:off x="5638800" y="3733800"/>
            <a:ext cx="762000" cy="0"/>
          </a:xfrm>
          <a:prstGeom prst="line">
            <a:avLst/>
          </a:prstGeom>
          <a:noFill/>
          <a:ln w="19050">
            <a:solidFill>
              <a:srgbClr val="A5002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15425" name="Line 33"/>
          <p:cNvSpPr>
            <a:spLocks noChangeShapeType="1"/>
          </p:cNvSpPr>
          <p:nvPr/>
        </p:nvSpPr>
        <p:spPr bwMode="auto">
          <a:xfrm flipH="1">
            <a:off x="5638800" y="4800600"/>
            <a:ext cx="762000" cy="0"/>
          </a:xfrm>
          <a:prstGeom prst="line">
            <a:avLst/>
          </a:prstGeom>
          <a:noFill/>
          <a:ln w="19050">
            <a:solidFill>
              <a:srgbClr val="A5002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15426" name="Line 34"/>
          <p:cNvSpPr>
            <a:spLocks noChangeShapeType="1"/>
          </p:cNvSpPr>
          <p:nvPr/>
        </p:nvSpPr>
        <p:spPr bwMode="auto">
          <a:xfrm flipH="1">
            <a:off x="4191000" y="3429000"/>
            <a:ext cx="2209800" cy="0"/>
          </a:xfrm>
          <a:prstGeom prst="line">
            <a:avLst/>
          </a:prstGeom>
          <a:noFill/>
          <a:ln w="19050">
            <a:solidFill>
              <a:srgbClr val="A5002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315427" name="Line 35"/>
          <p:cNvSpPr>
            <a:spLocks noChangeShapeType="1"/>
          </p:cNvSpPr>
          <p:nvPr/>
        </p:nvSpPr>
        <p:spPr bwMode="auto">
          <a:xfrm flipH="1">
            <a:off x="4267200" y="4572000"/>
            <a:ext cx="2133600" cy="0"/>
          </a:xfrm>
          <a:prstGeom prst="line">
            <a:avLst/>
          </a:prstGeom>
          <a:noFill/>
          <a:ln w="19050">
            <a:solidFill>
              <a:srgbClr val="A5002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3243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Cohort</a:t>
            </a:r>
            <a:endParaRPr lang="fa-IR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5829950"/>
              </p:ext>
            </p:extLst>
          </p:nvPr>
        </p:nvGraphicFramePr>
        <p:xfrm>
          <a:off x="827584" y="14478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92683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 eaLnBrk="1" hangingPunct="1"/>
            <a:r>
              <a:rPr lang="en-US" dirty="0" smtClean="0"/>
              <a:t>Steps 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US" dirty="0" smtClean="0"/>
              <a:t>Hypothesis definition</a:t>
            </a:r>
          </a:p>
          <a:p>
            <a:pPr algn="l" rtl="0" eaLnBrk="1" hangingPunct="1"/>
            <a:r>
              <a:rPr lang="en-US" dirty="0" smtClean="0"/>
              <a:t>Selection of exposed and unexposed</a:t>
            </a:r>
          </a:p>
          <a:p>
            <a:pPr algn="l" rtl="0" eaLnBrk="1" hangingPunct="1"/>
            <a:r>
              <a:rPr lang="en-US" dirty="0" smtClean="0"/>
              <a:t>Follow-up and outcome measurement</a:t>
            </a:r>
          </a:p>
          <a:p>
            <a:pPr algn="l" rtl="0" eaLnBrk="1" hangingPunct="1"/>
            <a:r>
              <a:rPr lang="en-US" dirty="0" smtClean="0"/>
              <a:t>Analysis &amp; interpretation</a:t>
            </a:r>
          </a:p>
          <a:p>
            <a:pPr algn="l" rtl="0"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80921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4"/>
          <p:cNvSpPr>
            <a:spLocks noChangeArrowheads="1"/>
          </p:cNvSpPr>
          <p:nvPr/>
        </p:nvSpPr>
        <p:spPr bwMode="auto">
          <a:xfrm>
            <a:off x="611560" y="557432"/>
            <a:ext cx="8388424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4000" b="1" dirty="0">
                <a:solidFill>
                  <a:schemeClr val="accent6">
                    <a:lumMod val="75000"/>
                  </a:schemeClr>
                </a:solidFill>
              </a:rPr>
              <a:t>Selection of the Exposed Population</a:t>
            </a:r>
          </a:p>
        </p:txBody>
      </p:sp>
      <p:sp>
        <p:nvSpPr>
          <p:cNvPr id="35843" name="Rectangle 5"/>
          <p:cNvSpPr>
            <a:spLocks noChangeArrowheads="1"/>
          </p:cNvSpPr>
          <p:nvPr/>
        </p:nvSpPr>
        <p:spPr bwMode="auto">
          <a:xfrm>
            <a:off x="323528" y="1714500"/>
            <a:ext cx="8363272" cy="415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GB" sz="2800" dirty="0"/>
              <a:t>Sample of  the general population: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GB" sz="2400" dirty="0"/>
              <a:t>Geographically area, special age groups, birth cohorts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en-GB" sz="2400" dirty="0"/>
          </a:p>
          <a:p>
            <a:pPr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GB" sz="2800" dirty="0"/>
              <a:t>A group that is easy to identify: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GB" sz="2400" dirty="0"/>
              <a:t>Nurses health study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en-GB" sz="2000" dirty="0"/>
          </a:p>
          <a:p>
            <a:pPr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GB" sz="2800" dirty="0"/>
              <a:t>Special population (often occupational epidemiology):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GB" sz="2400" dirty="0"/>
              <a:t>Rare and special exposure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en-GB" sz="2000" dirty="0"/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GB" sz="2400" dirty="0">
              <a:solidFill>
                <a:srgbClr val="FFFFFF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GB" sz="2400" dirty="0">
              <a:solidFill>
                <a:srgbClr val="FFFFFF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GB" sz="2400" dirty="0">
              <a:solidFill>
                <a:srgbClr val="FFFFFF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GB" sz="2400" dirty="0">
                <a:solidFill>
                  <a:srgbClr val="FFFFFF"/>
                </a:solidFill>
              </a:rPr>
              <a:t>										</a:t>
            </a:r>
          </a:p>
        </p:txBody>
      </p:sp>
    </p:spTree>
    <p:extLst>
      <p:ext uri="{BB962C8B-B14F-4D97-AF65-F5344CB8AC3E}">
        <p14:creationId xmlns:p14="http://schemas.microsoft.com/office/powerpoint/2010/main" val="1115297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Cohort</a:t>
            </a:r>
            <a:endParaRPr lang="fa-IR" sz="7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57158" y="2857496"/>
          <a:ext cx="4471990" cy="11430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Content Placeholder 3"/>
          <p:cNvGraphicFramePr>
            <a:graphicFrameLocks/>
          </p:cNvGraphicFramePr>
          <p:nvPr/>
        </p:nvGraphicFramePr>
        <p:xfrm>
          <a:off x="2848244" y="4094214"/>
          <a:ext cx="4471990" cy="11430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6" name="Content Placeholder 3"/>
          <p:cNvGraphicFramePr>
            <a:graphicFrameLocks/>
          </p:cNvGraphicFramePr>
          <p:nvPr/>
        </p:nvGraphicFramePr>
        <p:xfrm>
          <a:off x="5500694" y="5330932"/>
          <a:ext cx="4471990" cy="11430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7" name="Down Arrow 6"/>
          <p:cNvSpPr/>
          <p:nvPr/>
        </p:nvSpPr>
        <p:spPr>
          <a:xfrm>
            <a:off x="4535488" y="2857500"/>
            <a:ext cx="53975" cy="3573463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46088" y="2000250"/>
            <a:ext cx="8229600" cy="1143000"/>
          </a:xfrm>
          <a:prstGeom prst="rect">
            <a:avLst/>
          </a:prstGeom>
        </p:spPr>
        <p:txBody>
          <a:bodyPr rtlCol="1" anchor="ctr"/>
          <a:lstStyle/>
          <a:p>
            <a:pPr algn="ctr" rtl="1" fontAlgn="auto">
              <a:spcAft>
                <a:spcPts val="0"/>
              </a:spcAft>
              <a:defRPr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Present Time</a:t>
            </a:r>
            <a:endParaRPr lang="fa-IR" sz="3200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60040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685800" y="-76200"/>
            <a:ext cx="77724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en-US" sz="3200" b="1" dirty="0">
                <a:solidFill>
                  <a:schemeClr val="accent6">
                    <a:lumMod val="75000"/>
                  </a:schemeClr>
                </a:solidFill>
              </a:rPr>
              <a:t>Comparing cohort and case control</a:t>
            </a:r>
          </a:p>
        </p:txBody>
      </p:sp>
      <p:graphicFrame>
        <p:nvGraphicFramePr>
          <p:cNvPr id="55350" name="Group 54"/>
          <p:cNvGraphicFramePr>
            <a:graphicFrameLocks noGrp="1"/>
          </p:cNvGraphicFramePr>
          <p:nvPr/>
        </p:nvGraphicFramePr>
        <p:xfrm>
          <a:off x="1295400" y="1447800"/>
          <a:ext cx="7408863" cy="3993960"/>
        </p:xfrm>
        <a:graphic>
          <a:graphicData uri="http://schemas.openxmlformats.org/drawingml/2006/table">
            <a:tbl>
              <a:tblPr/>
              <a:tblGrid>
                <a:gridCol w="2025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8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51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Case control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cohort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Study group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Diseased/ healthy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Exposed/ unexposed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temporality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Hard to establish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Easy to establish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multiple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exposures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outcomes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time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short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Long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cost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inexpensive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Expensive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0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Best when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 rare E frequent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 rare D frequent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cs typeface="Arial" charset="0"/>
                        </a:rPr>
                        <a:t>Problems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Control selection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Exposure information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Unexposed selection change over 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08307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439738" y="411163"/>
            <a:ext cx="8266112" cy="6035675"/>
            <a:chOff x="0" y="0"/>
            <a:chExt cx="5207" cy="3802"/>
          </a:xfrm>
        </p:grpSpPr>
        <p:sp>
          <p:nvSpPr>
            <p:cNvPr id="21512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5207" cy="35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GB" sz="2400">
                  <a:latin typeface="Times New Roman" pitchFamily="18" charset="0"/>
                </a:rPr>
                <a:t>  </a:t>
              </a:r>
              <a:r>
                <a:rPr lang="en-GB" sz="36000">
                  <a:latin typeface="Times New Roman" pitchFamily="18" charset="0"/>
                </a:rPr>
                <a:t> </a:t>
              </a:r>
              <a:r>
                <a:rPr lang="en-GB" sz="2400">
                  <a:latin typeface="Times New Roman" pitchFamily="18" charset="0"/>
                </a:rPr>
                <a:t>                                                           </a:t>
              </a:r>
            </a:p>
          </p:txBody>
        </p:sp>
        <p:sp>
          <p:nvSpPr>
            <p:cNvPr id="21513" name="Rectangle 4"/>
            <p:cNvSpPr>
              <a:spLocks noChangeArrowheads="1"/>
            </p:cNvSpPr>
            <p:nvPr/>
          </p:nvSpPr>
          <p:spPr bwMode="auto">
            <a:xfrm>
              <a:off x="0" y="3514"/>
              <a:ext cx="520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1588" y="6446838"/>
            <a:ext cx="18288000" cy="0"/>
            <a:chOff x="0" y="3802"/>
            <a:chExt cx="11520" cy="0"/>
          </a:xfrm>
        </p:grpSpPr>
        <p:sp>
          <p:nvSpPr>
            <p:cNvPr id="21510" name="Rectangle 6"/>
            <p:cNvSpPr>
              <a:spLocks noChangeArrowheads="1"/>
            </p:cNvSpPr>
            <p:nvPr/>
          </p:nvSpPr>
          <p:spPr bwMode="auto">
            <a:xfrm>
              <a:off x="0" y="3802"/>
              <a:ext cx="5760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en-GB"/>
            </a:p>
          </p:txBody>
        </p:sp>
        <p:sp>
          <p:nvSpPr>
            <p:cNvPr id="21511" name="Rectangle 7"/>
            <p:cNvSpPr>
              <a:spLocks noChangeArrowheads="1"/>
            </p:cNvSpPr>
            <p:nvPr/>
          </p:nvSpPr>
          <p:spPr bwMode="auto">
            <a:xfrm>
              <a:off x="5760" y="3802"/>
              <a:ext cx="5760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en-GB"/>
            </a:p>
          </p:txBody>
        </p:sp>
      </p:grpSp>
      <p:pic>
        <p:nvPicPr>
          <p:cNvPr id="21508" name="Picture 8" descr="01art6406_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60648"/>
            <a:ext cx="7272808" cy="6433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954705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1377950" y="815975"/>
            <a:ext cx="6837363" cy="7699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44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The Hierarchy of Evidence</a:t>
            </a:r>
            <a:endParaRPr lang="en-US" sz="44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1142976" y="1928813"/>
            <a:ext cx="5286399" cy="526297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GB" sz="2400" dirty="0"/>
              <a:t>Systematic reviews &amp; meta-analyses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GB" sz="2400" dirty="0"/>
              <a:t>Randomised controlled trials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GB" sz="2400" dirty="0"/>
              <a:t>Cohort studies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GB" sz="2400" dirty="0"/>
              <a:t>Case-control studies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GB" sz="2400" dirty="0"/>
              <a:t>Cross sectional surveys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GB" sz="2400" dirty="0"/>
              <a:t>Case reports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GB" sz="2400" dirty="0"/>
              <a:t>Expert opinion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en-GB" sz="2400" dirty="0"/>
              <a:t>Anecdotal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endParaRPr lang="en-US" sz="2400" dirty="0"/>
          </a:p>
        </p:txBody>
      </p:sp>
      <p:pic>
        <p:nvPicPr>
          <p:cNvPr id="50180" name="Picture 4" descr="ladd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72250" y="2143125"/>
            <a:ext cx="1976438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41955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اهداف مطالعه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>
              <a:buNone/>
            </a:pPr>
            <a:r>
              <a:rPr lang="fa-IR" dirty="0" smtClean="0"/>
              <a:t> </a:t>
            </a:r>
          </a:p>
          <a:p>
            <a:endParaRPr lang="fa-IR" dirty="0"/>
          </a:p>
          <a:p>
            <a:r>
              <a:rPr lang="fa-IR" sz="3200" b="1" dirty="0" smtClean="0"/>
              <a:t>تعیین </a:t>
            </a:r>
            <a:r>
              <a:rPr lang="fa-IR" sz="3200" b="1" dirty="0"/>
              <a:t>وضعیت </a:t>
            </a:r>
            <a:r>
              <a:rPr lang="fa-IR" sz="3200" b="1" dirty="0" smtClean="0"/>
              <a:t>توزیع صفات </a:t>
            </a:r>
            <a:r>
              <a:rPr lang="fa-IR" sz="3200" b="1" dirty="0"/>
              <a:t>کمی و </a:t>
            </a:r>
            <a:r>
              <a:rPr lang="fa-IR" sz="3200" b="1" dirty="0" smtClean="0"/>
              <a:t>کیفی در جوامع در زمان مشخص</a:t>
            </a:r>
          </a:p>
          <a:p>
            <a:endParaRPr lang="fa-IR" sz="3200" b="1" dirty="0" smtClean="0"/>
          </a:p>
          <a:p>
            <a:r>
              <a:rPr lang="fa-IR" sz="3200" b="1" dirty="0" smtClean="0"/>
              <a:t> </a:t>
            </a:r>
            <a:r>
              <a:rPr lang="fa-IR" sz="3200" b="1" dirty="0"/>
              <a:t>تعیین روابط بین صفات </a:t>
            </a:r>
            <a:r>
              <a:rPr lang="fa-IR" sz="3200" b="1" dirty="0" smtClean="0"/>
              <a:t>و </a:t>
            </a:r>
            <a:r>
              <a:rPr lang="fa-IR" sz="3200" b="1" dirty="0"/>
              <a:t>نوع این روابط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121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 smtClean="0"/>
              <a:t>Any questions?</a:t>
            </a:r>
          </a:p>
          <a:p>
            <a:pPr marL="0" indent="0" algn="ctr">
              <a:buNone/>
            </a:pPr>
            <a:endParaRPr lang="en-US" sz="4800" dirty="0"/>
          </a:p>
          <a:p>
            <a:pPr marL="0" indent="0" algn="ctr">
              <a:buNone/>
            </a:pPr>
            <a:r>
              <a:rPr lang="en-US" sz="4800" dirty="0" smtClean="0"/>
              <a:t>Email</a:t>
            </a:r>
            <a:r>
              <a:rPr lang="en-US" sz="4800" smtClean="0"/>
              <a:t>: ghalichi.l@iums.ac.ir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629197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مطالعات </a:t>
            </a:r>
            <a:r>
              <a:rPr lang="fa-IR" dirty="0" smtClean="0"/>
              <a:t>توصیفی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a-IR" sz="2800" b="1" dirty="0" smtClean="0"/>
          </a:p>
          <a:p>
            <a:r>
              <a:rPr lang="fa-IR" sz="2800" b="1" dirty="0" smtClean="0"/>
              <a:t>کمی</a:t>
            </a:r>
            <a:r>
              <a:rPr lang="en-US" sz="2800" b="1" dirty="0" smtClean="0"/>
              <a:t> </a:t>
            </a:r>
            <a:r>
              <a:rPr lang="fa-IR" sz="2800" b="1" dirty="0" smtClean="0"/>
              <a:t> (تمرکز بر زمان و مکان و شخص)</a:t>
            </a:r>
          </a:p>
          <a:p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195900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انواع مطالعات </a:t>
            </a:r>
            <a:r>
              <a:rPr lang="fa-IR" dirty="0" smtClean="0"/>
              <a:t>تحلیلی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 sz="2800" b="1" dirty="0"/>
          </a:p>
          <a:p>
            <a:pPr lvl="1"/>
            <a:r>
              <a:rPr lang="fa-IR" sz="2400" b="1" dirty="0"/>
              <a:t>مشاهده ای</a:t>
            </a:r>
          </a:p>
          <a:p>
            <a:pPr lvl="1"/>
            <a:r>
              <a:rPr lang="fa-IR" sz="2400" b="1" dirty="0"/>
              <a:t>مداخله ای</a:t>
            </a:r>
            <a:endParaRPr lang="en-US" sz="24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423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857356" y="1304883"/>
          <a:ext cx="5445305" cy="39963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5580112" y="2636912"/>
            <a:ext cx="1317625" cy="1362075"/>
          </a:xfrm>
          <a:prstGeom prst="rect">
            <a:avLst/>
          </a:prstGeom>
          <a:noFill/>
          <a:ln cap="rnd">
            <a:solidFill>
              <a:srgbClr val="FF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455395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ChangeArrowheads="1"/>
          </p:cNvSpPr>
          <p:nvPr/>
        </p:nvSpPr>
        <p:spPr bwMode="auto">
          <a:xfrm>
            <a:off x="397768" y="667969"/>
            <a:ext cx="8278688" cy="599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b"/>
          <a:lstStyle/>
          <a:p>
            <a:pPr algn="ctr"/>
            <a:r>
              <a:rPr lang="en-US" altLang="ar-SA" sz="4000" dirty="0">
                <a:solidFill>
                  <a:schemeClr val="accent1"/>
                </a:solidFill>
                <a:latin typeface="+mj-lt"/>
                <a:ea typeface="+mj-ea"/>
                <a:cs typeface="B Zar" panose="00000400000000000000" pitchFamily="2" charset="-78"/>
              </a:rPr>
              <a:t>Case Reports and Case Series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83568" y="1500188"/>
            <a:ext cx="7774632" cy="467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>
              <a:spcBef>
                <a:spcPct val="20000"/>
              </a:spcBef>
              <a:buFontTx/>
              <a:buChar char="•"/>
            </a:pPr>
            <a:r>
              <a:rPr lang="en-US" altLang="ar-SA" sz="3200" dirty="0"/>
              <a:t>Describe the occurrence of new disease entities.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ar-SA" sz="3200" dirty="0"/>
              <a:t>Describe the outcome of patients with specific diseases.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ar-SA" sz="3200" dirty="0"/>
              <a:t>Allows for the description of outcomes associated with rare diseases.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ar-SA" sz="3200" dirty="0"/>
              <a:t>Formulate hypotheses</a:t>
            </a:r>
          </a:p>
          <a:p>
            <a:pPr>
              <a:spcBef>
                <a:spcPct val="20000"/>
              </a:spcBef>
            </a:pPr>
            <a:endParaRPr lang="en-US" altLang="ar-SA" sz="3200" dirty="0"/>
          </a:p>
          <a:p>
            <a:pPr>
              <a:spcBef>
                <a:spcPct val="20000"/>
              </a:spcBef>
              <a:buFontTx/>
              <a:buChar char="•"/>
            </a:pPr>
            <a:endParaRPr lang="en-US" altLang="ar-SA" sz="3200" dirty="0"/>
          </a:p>
        </p:txBody>
      </p:sp>
    </p:spTree>
    <p:extLst>
      <p:ext uri="{BB962C8B-B14F-4D97-AF65-F5344CB8AC3E}">
        <p14:creationId xmlns:p14="http://schemas.microsoft.com/office/powerpoint/2010/main" val="94641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ChangeArrowheads="1"/>
          </p:cNvSpPr>
          <p:nvPr/>
        </p:nvSpPr>
        <p:spPr bwMode="auto">
          <a:xfrm>
            <a:off x="0" y="620688"/>
            <a:ext cx="8964488" cy="1227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b"/>
          <a:lstStyle/>
          <a:p>
            <a:pPr algn="ctr"/>
            <a:r>
              <a:rPr lang="en-US" altLang="ar-SA" sz="4000" dirty="0">
                <a:solidFill>
                  <a:schemeClr val="accent1"/>
                </a:solidFill>
                <a:latin typeface="+mj-lt"/>
                <a:ea typeface="+mj-ea"/>
                <a:cs typeface="B Zar" panose="00000400000000000000" pitchFamily="2" charset="-78"/>
              </a:rPr>
              <a:t>Limitations of Case Report &amp; Case Series</a:t>
            </a:r>
          </a:p>
        </p:txBody>
      </p:sp>
      <p:sp>
        <p:nvSpPr>
          <p:cNvPr id="8195" name="Rectangle 5"/>
          <p:cNvSpPr>
            <a:spLocks noChangeArrowheads="1"/>
          </p:cNvSpPr>
          <p:nvPr/>
        </p:nvSpPr>
        <p:spPr bwMode="auto">
          <a:xfrm>
            <a:off x="683568" y="2060848"/>
            <a:ext cx="7774632" cy="4111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>
              <a:spcBef>
                <a:spcPct val="20000"/>
              </a:spcBef>
              <a:buFontTx/>
              <a:buChar char="•"/>
            </a:pPr>
            <a:r>
              <a:rPr lang="en-US" altLang="ar-SA" sz="3200" dirty="0"/>
              <a:t>Impossible to determine disease frequency.</a:t>
            </a:r>
          </a:p>
          <a:p>
            <a:pPr>
              <a:spcBef>
                <a:spcPct val="20000"/>
              </a:spcBef>
              <a:buFontTx/>
              <a:buChar char="•"/>
            </a:pPr>
            <a:endParaRPr lang="en-US" altLang="ar-SA" sz="3200" dirty="0"/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ar-SA" sz="3200" dirty="0"/>
              <a:t>Cannot establish causality between exposures or risk factors and disease or </a:t>
            </a:r>
            <a:r>
              <a:rPr lang="en-US" altLang="ar-SA" sz="3200" dirty="0" smtClean="0"/>
              <a:t>outcome</a:t>
            </a:r>
            <a:r>
              <a:rPr lang="en-US" altLang="ar-SA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99600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04864"/>
            <a:ext cx="8686800" cy="118482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solidFill>
                  <a:schemeClr val="tx1"/>
                </a:solidFill>
              </a:rPr>
              <a:t>Cross-sectional studies</a:t>
            </a:r>
            <a:br>
              <a:rPr lang="en-US" sz="4800" b="1" dirty="0" smtClean="0">
                <a:solidFill>
                  <a:schemeClr val="tx1"/>
                </a:solidFill>
              </a:rPr>
            </a:br>
            <a:endParaRPr lang="en-GB" sz="4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5550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138</TotalTime>
  <Words>574</Words>
  <Application>Microsoft Office PowerPoint</Application>
  <PresentationFormat>On-screen Show (4:3)</PresentationFormat>
  <Paragraphs>222</Paragraphs>
  <Slides>30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41" baseType="lpstr">
      <vt:lpstr>Acklin</vt:lpstr>
      <vt:lpstr>Arial</vt:lpstr>
      <vt:lpstr>Arial Black</vt:lpstr>
      <vt:lpstr>B Zar</vt:lpstr>
      <vt:lpstr>Calibri</vt:lpstr>
      <vt:lpstr>Century Gothic</vt:lpstr>
      <vt:lpstr>Tahoma</vt:lpstr>
      <vt:lpstr>Times New Roman</vt:lpstr>
      <vt:lpstr>Wingdings 2</vt:lpstr>
      <vt:lpstr>Yagut</vt:lpstr>
      <vt:lpstr>Austin</vt:lpstr>
      <vt:lpstr>روش تحقیق مقدماتی</vt:lpstr>
      <vt:lpstr>انواع کلی مطالعه</vt:lpstr>
      <vt:lpstr>اهداف مطالعه</vt:lpstr>
      <vt:lpstr>مطالعات توصیفی</vt:lpstr>
      <vt:lpstr>انواع مطالعات تحلیلی</vt:lpstr>
      <vt:lpstr>PowerPoint Presentation</vt:lpstr>
      <vt:lpstr>PowerPoint Presentation</vt:lpstr>
      <vt:lpstr>PowerPoint Presentation</vt:lpstr>
      <vt:lpstr>Cross-sectional studies </vt:lpstr>
      <vt:lpstr>PowerPoint Presentation</vt:lpstr>
      <vt:lpstr>PowerPoint Presentation</vt:lpstr>
      <vt:lpstr>PowerPoint Presentation</vt:lpstr>
      <vt:lpstr>PowerPoint Presentation</vt:lpstr>
      <vt:lpstr>Case-control studies </vt:lpstr>
      <vt:lpstr>PowerPoint Presentation</vt:lpstr>
      <vt:lpstr>Case-Control</vt:lpstr>
      <vt:lpstr>PowerPoint Presentation</vt:lpstr>
      <vt:lpstr>Steps </vt:lpstr>
      <vt:lpstr>Special features of case control study</vt:lpstr>
      <vt:lpstr>Cohort studies </vt:lpstr>
      <vt:lpstr>PowerPoint Presentation</vt:lpstr>
      <vt:lpstr>PowerPoint Presentation</vt:lpstr>
      <vt:lpstr>Cohort</vt:lpstr>
      <vt:lpstr>Steps </vt:lpstr>
      <vt:lpstr>PowerPoint Presentation</vt:lpstr>
      <vt:lpstr>Cohort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Admin4</cp:lastModifiedBy>
  <cp:revision>8</cp:revision>
  <dcterms:created xsi:type="dcterms:W3CDTF">2018-10-08T17:57:05Z</dcterms:created>
  <dcterms:modified xsi:type="dcterms:W3CDTF">2018-10-09T19:15:41Z</dcterms:modified>
</cp:coreProperties>
</file>