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258" r:id="rId4"/>
    <p:sldId id="257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6" r:id="rId15"/>
    <p:sldId id="268" r:id="rId16"/>
    <p:sldId id="267" r:id="rId17"/>
    <p:sldId id="274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597F9-9F66-4591-8D81-D05BEA306DD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6743F8-2EC9-4874-BE04-AC5FEE649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besm\بسم الله\f_InTheNameOfm_957d63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66"/>
            <a:ext cx="4629162" cy="5809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467600" cy="5214974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تنظیم منفی بیان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CD11b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( مارکر فعال شدن) در نوتروفیل پس از تحریک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Chen Y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2003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سرکوب آزاد شدن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IL-17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دراثر سرکوب مستقیم اسپلنوسیت ها ونیز جلوگیری از بسیج نوتروفیل در محل عفونت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Shellito JE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2001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میزان مرگ ومیر و افزایش میزان ویروس انفولانزا در ریه ها (در مدل موشی) 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Meyerholz DK 2008</a:t>
            </a:r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en-US" dirty="0" smtClean="0">
              <a:solidFill>
                <a:srgbClr val="002060"/>
              </a:solidFill>
            </a:endParaRPr>
          </a:p>
          <a:p>
            <a:pPr algn="r" rtl="1"/>
            <a:endParaRPr lang="en-US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>
              <a:buNone/>
            </a:pPr>
            <a:r>
              <a:rPr lang="fa-IR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algn="r" rtl="1"/>
            <a:endParaRPr lang="en-US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  <a:p>
            <a:pPr algn="r" rtl="1"/>
            <a:endParaRPr lang="fa-I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سرکوب آزادشدن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اینترفرون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گاما و پاسخ التهابی همراه با پایداری دوام انگل در روده در عفونت با تریشین 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اسیب مکانیسم های کشندگی باکتری در نوتروفیل ها درعفونت استرپتوکوکوس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نومونیا</a:t>
            </a: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افزایش میزان مرگ در پریتونیت عفونی همراه با کاهش سلول های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NK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و تولید اینترفرون گاما و فاکتور نکروز تومور آلفا سلول های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CD4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در طحال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Yousef BP 2013 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631844"/>
          </a:xfrm>
        </p:spPr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لنفوسیت های تنظیمی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CD4+CD25(hi) CD127(-/l)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در خون محیطی 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Almeida J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2013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گلوتاتیون احیا و اکسیداسیون سلولی همراه با اختلالات لوکوسیتی و افزایش اپوپتوز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Liang Y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قابل توجه لنفوسیت در بیماری کبدی الکلی ( همه زیر گروه ها شامل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CD3, CD4+, CD8+, CD19+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)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Matos 2013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467600" cy="560406"/>
          </a:xfrm>
        </p:spPr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IgE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Alonso M 2012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لنفوسیت های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 B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درخون محیطی بر اثر عدم خروج آنها از طحال 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Zhang H 2012, Garcia-Dabrio MC 2012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IFN-Y, IL-10, IL13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و کاهش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IL-4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Gonzales-Reimer E 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پاسخ به واکسیناسیون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BCG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Porretta E 2012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مارکرهای سیتوتوکسیک در لنفوسیت های خون محیطی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Laso FJ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تاثیر الکل بر پلاکت ها</a:t>
            </a:r>
            <a:endParaRPr lang="en-US" dirty="0"/>
          </a:p>
        </p:txBody>
      </p:sp>
      <p:pic>
        <p:nvPicPr>
          <p:cNvPr id="4" name="Picture 5" descr="f06662-107-0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982" y="1600200"/>
            <a:ext cx="5524036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تاثیر الکل بر پلاکت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تغییر انتقال کلسیم و کاهش تجمع پلاکتی در اثر تولید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H2O2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و اکسیداسیون گروه های سولفیدریل در داخل پلاکت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Rosado JA 2006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اسیب فعال شدن و تجمع پلاکتی با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ADP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Mukamal KJ 2005, Baysan O 2005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مهار چسبندگی به فیبرینوژن در اثر الکل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De Lange DW 2004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مهار معنی دار تجمع پلاکتی القاشده با ترومبین بر اثر الکل (مدل آزمایشگاهی)</a:t>
            </a:r>
          </a:p>
          <a:p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Marumo M 2009 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تاثیر الکل بر پلاکت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خونریزی خودبه خودی مغزی در افراد جوانتر الکلیک با میزان مصرف زیاد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Casolla B 2012, Peng GS 2007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همراهی بین خونریزی بینی و اثرات غیر مستقیم الکل (افزایش گاماگلوتامیل ترانسفراز، ماکروسیتوز)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Soyka MB 2012</a:t>
            </a: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مصرف الکل به عنوان فاکتور خطرزا در زخم پپتیک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Kang JM 2011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تاثیر الکل بر پلاکت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پورپورا بر اثر اختلال عملی پلاکت</a:t>
            </a:r>
          </a:p>
          <a:p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Tsuda T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2001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خونریزی از واریس مری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Liao WC 2011</a:t>
            </a:r>
            <a:endParaRPr lang="en-US" dirty="0"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6253154" cy="642958"/>
          </a:xfrm>
        </p:spPr>
        <p:txBody>
          <a:bodyPr/>
          <a:lstStyle/>
          <a:p>
            <a:pPr algn="r" rtl="1"/>
            <a:r>
              <a:rPr lang="fa-IR" dirty="0" smtClean="0"/>
              <a:t>تاثیر الکل بر گلبول های قرمز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گلوتاتیون وتغییر فعالیت بعضی از آنزیم های انتی اکسیدان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Maturu P 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وضعیت لیپیدهای غشا،  و فعالیت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Na/K ATPase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Maturu P 2010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اسید سیالیک غشا و کا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ه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ش بار منفی آن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Degirmenci S 2008 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قابل توجه مقاومت اسمزی  اریتروسیت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Fehr M 2008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631844"/>
          </a:xfrm>
        </p:spPr>
        <p:txBody>
          <a:bodyPr/>
          <a:lstStyle/>
          <a:p>
            <a:pPr algn="r" rtl="1"/>
            <a:r>
              <a:rPr lang="fa-IR" dirty="0" smtClean="0"/>
              <a:t>تاثیر الکل بر گلبول های قرمز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غلظت فولات گلبول قرمز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Jang HB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2013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مهار قابل توجه انتقال فولات در سلول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Biswas A 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سرباری آهن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Lieb M 2011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اختلال در متابولیسم اسید فولیک و هموسیستئین، آنمی مکالوبلاستیک در نیمی از افراد الکلیک مزمن با بیماری کبدی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Silwik B 2011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پلی سایتمی نسبی و نارسایی چند عضوی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Mishal J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92867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Titr" pitchFamily="2" charset="-78"/>
              </a:rPr>
              <a:t>تاثیر مصرف الکل بر سلول های خونی با نگاهي بر ديدگاه قران در مورد مصرف مشروبات الكلي</a:t>
            </a:r>
            <a:r>
              <a:rPr lang="en-US" dirty="0" smtClean="0">
                <a:cs typeface="2  Titr" pitchFamily="2" charset="-78"/>
              </a:rPr>
              <a:t/>
            </a:r>
            <a:br>
              <a:rPr lang="en-US" dirty="0" smtClean="0">
                <a:cs typeface="2  Titr" pitchFamily="2" charset="-78"/>
              </a:rPr>
            </a:br>
            <a:endParaRPr lang="en-US" dirty="0">
              <a:cs typeface="2 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3143248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fa-IR" dirty="0" smtClean="0">
                <a:cs typeface="2  Titr" pitchFamily="2" charset="-78"/>
              </a:rPr>
              <a:t>دکتر بتول پورقیصری </a:t>
            </a:r>
            <a:endParaRPr lang="en-US" dirty="0" smtClean="0">
              <a:cs typeface="2  Titr" pitchFamily="2" charset="-78"/>
            </a:endParaRPr>
          </a:p>
          <a:p>
            <a:pPr algn="ctr"/>
            <a:r>
              <a:rPr lang="fa-IR" dirty="0" smtClean="0">
                <a:cs typeface="2  Titr" pitchFamily="2" charset="-78"/>
              </a:rPr>
              <a:t>دانشیار خون شناسی</a:t>
            </a:r>
            <a:endParaRPr lang="en-US" dirty="0" smtClean="0">
              <a:cs typeface="2  Titr" pitchFamily="2" charset="-78"/>
            </a:endParaRPr>
          </a:p>
          <a:p>
            <a:pPr algn="ctr" rtl="1"/>
            <a:r>
              <a:rPr lang="fa-IR" dirty="0" smtClean="0">
                <a:cs typeface="2  Titr" pitchFamily="2" charset="-78"/>
              </a:rPr>
              <a:t>دانشگاه علوم پزشکی </a:t>
            </a:r>
            <a:r>
              <a:rPr lang="fa-IR" dirty="0" smtClean="0">
                <a:cs typeface="2  Titr" pitchFamily="2" charset="-78"/>
              </a:rPr>
              <a:t>شهرکرد</a:t>
            </a:r>
          </a:p>
          <a:p>
            <a:pPr algn="ctr" rtl="1"/>
            <a:endParaRPr lang="fa-IR" dirty="0" smtClean="0">
              <a:cs typeface="2  Titr" pitchFamily="2" charset="-78"/>
            </a:endParaRPr>
          </a:p>
          <a:p>
            <a:pPr algn="ctr" rtl="1"/>
            <a:endParaRPr lang="fa-IR" dirty="0" smtClean="0">
              <a:cs typeface="2  Titr" pitchFamily="2" charset="-78"/>
            </a:endParaRPr>
          </a:p>
          <a:p>
            <a:pPr algn="ctr" rtl="1"/>
            <a:endParaRPr lang="fa-IR" dirty="0" smtClean="0">
              <a:cs typeface="2  Titr" pitchFamily="2" charset="-78"/>
            </a:endParaRPr>
          </a:p>
          <a:p>
            <a:pPr algn="ctr" rtl="1"/>
            <a:r>
              <a:rPr lang="fa-IR" dirty="0" smtClean="0">
                <a:cs typeface="2  Titr" pitchFamily="2" charset="-78"/>
              </a:rPr>
              <a:t>واژه های کلیدی: قرآن، سلول های خونی، سیستم ایمنی، الکل  </a:t>
            </a:r>
            <a:endParaRPr lang="en-US" dirty="0">
              <a:cs typeface="2 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42958"/>
          </a:xfrm>
        </p:spPr>
        <p:txBody>
          <a:bodyPr/>
          <a:lstStyle/>
          <a:p>
            <a:pPr algn="r" rtl="1"/>
            <a:r>
              <a:rPr lang="fa-IR" dirty="0" smtClean="0"/>
              <a:t>خلاصه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487375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الکل با تداخل در عمل سلول های سیستم ایمنی، تغییرات سایتوکاین ها و پدیده های التهابی و اختلال در عمل سلول های فاگوسیتیک باعث افزایش حساسیت نسبت به عفونت های باکتریایی نظیر توبرکولوز و نومونیا و نیز عفونت های ویروسی می گردد. </a:t>
            </a: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الکل هم چنین اسیب ایمنی در صدمات تروماتیک را تشدید می کند.</a:t>
            </a: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الکل با تداخل در عمل پلاکت مخصوصا چسبندگی و تجمع پلاکتی ، باعث افزایش استعداد خونریزی می گردد.</a:t>
            </a: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الکل تغییراتی در متابولیسم اسید فولیک و آهن و نیز غشاء گلبول قرمز ایجاد میکند و می تواند آنمی مگالوبلاستیک ایجاد نماید.</a:t>
            </a: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نتیجه گیری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توجه اسلام به همه نیازهای انسان از جمله خوردن و آشامیدن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نهی از خوردن و اشامیدن مواد مخل سلامت انسان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استفاده از واژه اثم کبیر در ایه 219 سوره  بقره در مورد شراب وقمارکه بیانگر ضرر بزرگ این دو است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تحریم شراب در قرآن و مذمت مصرف آن در احادیث متعدد بیانگر زیان هایی است که از مصرف ان حاصل مشود، هرچند در زمان نزول ایات بسیاری از انها برای بشر ناشناخته بود.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امروزه علم پزشکی اثراتی راکه الکل به صورت مستقیم یا غیر مستقیم بر سلامت فرد دارد تا حدی شناخته است.</a:t>
            </a:r>
          </a:p>
          <a:p>
            <a:pPr algn="ctr" rtl="1">
              <a:buNone/>
            </a:pPr>
            <a:r>
              <a:rPr lang="fa-IR" sz="3200" dirty="0" smtClean="0">
                <a:solidFill>
                  <a:srgbClr val="002060"/>
                </a:solidFill>
                <a:cs typeface="2  Koodak" pitchFamily="2" charset="-78"/>
              </a:rPr>
              <a:t>فاعتبروا یا اولی الابصار  </a:t>
            </a:r>
            <a:endParaRPr lang="en-US" sz="3200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5214974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توجه به همه جنبه‌های وجودی انسان اعم از ابعاد معنوی و مادی در قرآن کریم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توصیه‌ به مصرف بعضی از مواد از قبیل عسل و نهی از خوردن برخی دیگر از قبیل گوشت خوک و مردار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نهی مصرف شراب در قرآن به صراحت و شمرده شدن آن از گناهان بزرگ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منع خوردن شراب در روایات متعدد و بیان مضرات آن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در مطالعات مختلف علاوه بر زیان‌های اجتماعی-اقتصادی و آسیب‌های روانی مصرف الکل تأثیر آن بر بدن انسان نیز از جنبه‌های مختلف از قبیل اثر بر سیستم اعصاب مرکزی و محیطی، قلب و عروق، کبد، استخوان، شش و … مورد بررسی قرار گرفته است.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هدف از این مطالعه بررسی تأثیر الکل بر سلول‌های خونی است.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بررسی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fa-IR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بررسی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آیات قرآن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کریم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 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مقالات موجود در پایگاه‌های اینترنتی</a:t>
            </a:r>
            <a:r>
              <a:rPr lang="en-US" b="1" dirty="0" smtClean="0">
                <a:solidFill>
                  <a:srgbClr val="002060"/>
                </a:solidFill>
                <a:cs typeface="2  Koodak" pitchFamily="2" charset="-78"/>
              </a:rPr>
              <a:t>Pubmed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 و</a:t>
            </a:r>
            <a:r>
              <a:rPr lang="en-US" b="1" dirty="0" smtClean="0">
                <a:solidFill>
                  <a:srgbClr val="002060"/>
                </a:solidFill>
                <a:cs typeface="2  Koodak" pitchFamily="2" charset="-78"/>
              </a:rPr>
              <a:t> Web of Science 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 با کلید واژه‌های مورد بررسی یعنی سلول‌های مختلف خونی و الكل</a:t>
            </a:r>
            <a:endParaRPr lang="en-US" b="1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آیات قرآنی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قرآن کریم در 4 آیه از مصرف شراب برحذر داشته و در نهایت آن را نهی نموده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است</a:t>
            </a:r>
          </a:p>
          <a:p>
            <a:pPr algn="r" rtl="1"/>
            <a:endParaRPr lang="fa-IR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آیه 43 سوره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نساء</a:t>
            </a:r>
          </a:p>
          <a:p>
            <a:pPr algn="r" rtl="1">
              <a:buNone/>
            </a:pPr>
            <a:r>
              <a:rPr lang="fa-IR" b="1" dirty="0" smtClean="0"/>
              <a:t>يا أَيُّهَا الَّذينَ آمَنُوا لا تَقْرَبُوا الصَّلاةَ وَ أَنْتُمْ سُکارى‏ حَتَّى تَعْلَمُوا ما </a:t>
            </a:r>
            <a:r>
              <a:rPr lang="fa-IR" b="1" dirty="0" smtClean="0"/>
              <a:t>تَقُولُونَ</a:t>
            </a:r>
          </a:p>
          <a:p>
            <a:pPr algn="r" rtl="1">
              <a:buNone/>
            </a:pP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ای کسانی‌که ایمان آورده‌اید در حال مستی به نماز نزدیک نشوید تا بدانید چه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می‌گویید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آیه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219 سوره </a:t>
            </a:r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بقره</a:t>
            </a:r>
          </a:p>
          <a:p>
            <a:pPr algn="r" rtl="1">
              <a:buNone/>
            </a:pPr>
            <a:r>
              <a:rPr lang="fa-IR" b="1" dirty="0" smtClean="0"/>
              <a:t>يَسْئَلُونَکَ عَنِ الْخَمْرِ وَ الْمَيْسِرِ قُلْ فيهِما إِثْمٌ کَبيرٌ وَ مَنافِعُ لِلنَّاسِ وَ إِثْمُهُما أَکْبَرُ مِنْ </a:t>
            </a:r>
            <a:r>
              <a:rPr lang="fa-IR" b="1" dirty="0" smtClean="0"/>
              <a:t>نَفْعِهِما</a:t>
            </a:r>
          </a:p>
          <a:p>
            <a:pPr algn="r" rtl="1">
              <a:buNone/>
            </a:pPr>
            <a:r>
              <a:rPr lang="fa-IR" sz="2600" dirty="0" smtClean="0">
                <a:solidFill>
                  <a:srgbClr val="002060"/>
                </a:solidFill>
                <a:cs typeface="2  Koodak" pitchFamily="2" charset="-78"/>
              </a:rPr>
              <a:t>از تو در باره شراب و قمار می‌پرسند ، بگو در این دو گناه بزرگی است ولی سودهایی نیز برای مردم وجود دارد، اما گناهشان از سودشان بزرگ‌تر است</a:t>
            </a:r>
            <a:endParaRPr lang="fa-IR" sz="2600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fa-IR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b="1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4873752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002060"/>
                </a:solidFill>
                <a:cs typeface="2  Koodak" pitchFamily="2" charset="-78"/>
              </a:rPr>
              <a:t>آیات 90 و 91 سوره مائده </a:t>
            </a:r>
            <a:endParaRPr lang="fa-IR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>
              <a:buNone/>
            </a:pPr>
            <a:r>
              <a:rPr lang="fa-IR" b="1" dirty="0" smtClean="0"/>
              <a:t>    يا </a:t>
            </a:r>
            <a:r>
              <a:rPr lang="fa-IR" b="1" dirty="0" smtClean="0"/>
              <a:t>أَيُّهَا الَّذينَ آمَنُوا إِنَّمَا الْخَمْرُ وَ الْمَيْسِرُ وَ الْأَنْصابُ وَ الْأَزْلامُ رِجْسٌ مِنْ عَمَلِ الشَّيْطانِ فَاجْتَنِبُوهُ لَعَلَّکُمْ </a:t>
            </a:r>
            <a:r>
              <a:rPr lang="fa-IR" b="1" dirty="0" smtClean="0"/>
              <a:t>تُفْلِحُونَ</a:t>
            </a:r>
            <a:r>
              <a:rPr lang="fa-IR" dirty="0" smtClean="0"/>
              <a:t>90 </a:t>
            </a:r>
            <a:r>
              <a:rPr lang="fa-IR" b="1" dirty="0" smtClean="0"/>
              <a:t>إِنَّما </a:t>
            </a:r>
            <a:r>
              <a:rPr lang="fa-IR" b="1" dirty="0" smtClean="0"/>
              <a:t>يُريدُ الشَّيْطانُ أَنْ يُوقِعَ بَيْنَکُمُ الْعَداوَةَ وَ الْبَغْضاءَ فِي الْخَمْرِ وَ الْمَيْسِرِ وَ يَصُدَّکُمْ عَنْ ذِکْرِ اللَّهِ وَ عَنِ الصَّلاةِ فَهَلْ أَنْتُمْ </a:t>
            </a:r>
            <a:r>
              <a:rPr lang="fa-IR" b="1" dirty="0" smtClean="0"/>
              <a:t>مُنْتَهُونَ91</a:t>
            </a:r>
          </a:p>
          <a:p>
            <a:pPr algn="r" rtl="1"/>
            <a:endParaRPr lang="fa-IR" b="1" dirty="0" smtClean="0"/>
          </a:p>
          <a:p>
            <a:pPr algn="r" rtl="1">
              <a:buNone/>
            </a:pP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   ای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اهل ایمان، شراب، قمار و بت‌پرستی و تیرهای گروه بندی پلید و از عمل شیطان است . پس از آن‌ها دوری گزینید تا رستگار شوید . همانا شیطان می‌خواهد به وسیلة شراب و قمار میان شما دشمنی و کینه برانگیزد و شما را از یاد خدا و نماز باز دارد، پس آیا شما از آن دست برمی‌دارید</a:t>
            </a:r>
            <a:endParaRPr lang="fa-IR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560406"/>
          </a:xfrm>
        </p:spPr>
        <p:txBody>
          <a:bodyPr/>
          <a:lstStyle/>
          <a:p>
            <a:pPr algn="r" rtl="1"/>
            <a:r>
              <a:rPr lang="fa-IR" b="1" dirty="0" smtClean="0"/>
              <a:t>تأثیر الکل بر سلول‌های خونی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467600" cy="5357850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تاثیر الکل در بدن و خارج از بدن بر سلول‌های مختلف خون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شناخته شده  ترین اثر آن بر گلبول‌های سفید خون و سیستم ایمنی است، اما بر گلبول‌های قرمز خون و پلاکتها نیز مؤثر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است</a:t>
            </a:r>
          </a:p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ct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2  Koodak" pitchFamily="2" charset="-78"/>
              </a:rPr>
              <a:t>تأثیر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2  Koodak" pitchFamily="2" charset="-78"/>
              </a:rPr>
              <a:t>الکل بر گلبول‌های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2  Koodak" pitchFamily="2" charset="-78"/>
              </a:rPr>
              <a:t>سفید</a:t>
            </a:r>
          </a:p>
          <a:p>
            <a:pPr algn="r" rtl="1">
              <a:buNone/>
            </a:pP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    تداخل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در عمل بسیاری از سلول ها و مولکول های درگیر در سیستم ایمنی ذاتی و اکتسابی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مهار عمل سلول های فاگوسیت و تداخل در کشتن پاتوژن ها (مانند نوتروفیل منوسیت و ماکروفاژ)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در تولید مولکول های انتقال پیام که پاسخ ایمنی را تنظیم می کنند ( مانند سایتو کاین)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تاثیر نامطلوب بر عمل سلول های واسطه پاسخ ایمنی در برابر میکرو ارگانیسم ها وایمنی دیرپای ( سلول های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B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و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T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) 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</a:t>
            </a: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753220" cy="703282"/>
          </a:xfrm>
        </p:spPr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تولید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NO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و افزایش اپوپتوز در نوتروفیل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Cooper 2008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میلوپراکسیداز(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MPO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) و پروتئین التهابی 1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ماکروفاژ (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MIP-1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) درزخم های پوستی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Fitzgerald DJ 2007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بیان  ژن های مرتبط با پاسخ ایمنی ذاتی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)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436 ژن): تفاوت بیان ژن ها در مصرف کنندگان شدید و متوسط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Beech RD 2012</a:t>
            </a: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تغییر بیان 99 مورد از ژن های مرتبط با مسیر انتقال پیام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P53 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در لوکوسیت های خون محیطی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Hicks SD 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endParaRPr lang="en-US" dirty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582594"/>
          </a:xfrm>
        </p:spPr>
        <p:txBody>
          <a:bodyPr/>
          <a:lstStyle/>
          <a:p>
            <a:pPr algn="r" rtl="1"/>
            <a:r>
              <a:rPr lang="fa-IR" dirty="0" smtClean="0"/>
              <a:t>تاثیر بر گلبول های سفید خون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7467600" cy="5072098"/>
          </a:xfrm>
        </p:spPr>
        <p:txBody>
          <a:bodyPr>
            <a:noAutofit/>
          </a:bodyPr>
          <a:lstStyle/>
          <a:p>
            <a:pPr algn="r" rtl="1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مقابله با کشته شدن باکتری درون سلول های فاگوسیتیک و پایداری پاتوژن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Pruett 2010 and Asplund MB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2013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کاهش جریان بزاق و میزان لاکتوفرین بزاقی در الکلیسم مزمن (به دلیل کاهش بیوسنتز یا افزایش کاتابولیسم)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Waszkiewics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N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2012</a:t>
            </a:r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l"/>
            <a:endParaRPr lang="fa-IR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r" rtl="1"/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افزایش حساسیت نسبت به عفونت ریوی با ویروس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syncytial</a:t>
            </a:r>
            <a:r>
              <a:rPr lang="fa-IR" dirty="0" smtClean="0">
                <a:solidFill>
                  <a:srgbClr val="002060"/>
                </a:solidFill>
                <a:cs typeface="2  Koodak" pitchFamily="2" charset="-78"/>
              </a:rPr>
              <a:t> همراه با التهاب شدید، خونریزی و تورم ( در مدل موشی)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Jerreles TR </a:t>
            </a:r>
            <a:r>
              <a:rPr lang="en-US" dirty="0" smtClean="0">
                <a:solidFill>
                  <a:srgbClr val="002060"/>
                </a:solidFill>
                <a:cs typeface="2  Koodak" pitchFamily="2" charset="-78"/>
              </a:rPr>
              <a:t>2007</a:t>
            </a:r>
            <a:endParaRPr lang="en-US" dirty="0" smtClean="0">
              <a:solidFill>
                <a:srgbClr val="002060"/>
              </a:solidFill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</TotalTime>
  <Words>1413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تاثیر مصرف الکل بر سلول های خونی با نگاهي بر ديدگاه قران در مورد مصرف مشروبات الكلي </vt:lpstr>
      <vt:lpstr>Slide 3</vt:lpstr>
      <vt:lpstr>روش بررسی</vt:lpstr>
      <vt:lpstr>آیات قرآنی</vt:lpstr>
      <vt:lpstr>Slide 6</vt:lpstr>
      <vt:lpstr>تأثیر الکل بر سلول‌های خونی</vt:lpstr>
      <vt:lpstr>تاثیر بر گلبول های سفید خون</vt:lpstr>
      <vt:lpstr>تاثیر بر گلبول های سفید خون</vt:lpstr>
      <vt:lpstr>تاثیر بر گلبول های سفید خون</vt:lpstr>
      <vt:lpstr>تاثیر بر گلبول های سفید خون</vt:lpstr>
      <vt:lpstr>تاثیر بر گلبول های سفید خون</vt:lpstr>
      <vt:lpstr>تاثیر بر گلبول های سفید خون</vt:lpstr>
      <vt:lpstr>تاثیر الکل بر پلاکت ها</vt:lpstr>
      <vt:lpstr>تاثیر الکل بر پلاکت ها</vt:lpstr>
      <vt:lpstr>تاثیر الکل بر پلاکت ها</vt:lpstr>
      <vt:lpstr>تاثیر الکل بر پلاکت ها</vt:lpstr>
      <vt:lpstr>تاثیر الکل بر گلبول های قرمز </vt:lpstr>
      <vt:lpstr>تاثیر الکل بر گلبول های قرمز </vt:lpstr>
      <vt:lpstr>خلاصه</vt:lpstr>
      <vt:lpstr>نتیجه گیری </vt:lpstr>
    </vt:vector>
  </TitlesOfParts>
  <Company>DPM24.com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MediaSoft</dc:creator>
  <cp:lastModifiedBy>MediaSoft</cp:lastModifiedBy>
  <cp:revision>85</cp:revision>
  <dcterms:created xsi:type="dcterms:W3CDTF">2013-10-28T04:47:45Z</dcterms:created>
  <dcterms:modified xsi:type="dcterms:W3CDTF">2013-10-28T21:25:03Z</dcterms:modified>
</cp:coreProperties>
</file>